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59" r:id="rId6"/>
    <p:sldId id="262" r:id="rId7"/>
    <p:sldId id="263" r:id="rId8"/>
    <p:sldId id="267" r:id="rId9"/>
    <p:sldId id="265" r:id="rId10"/>
    <p:sldId id="261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ED83C-60D7-4F29-8810-89D92A6DEA7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D5D359-E8D9-4660-8DA9-60813EF64A3D}">
      <dgm:prSet/>
      <dgm:spPr/>
      <dgm:t>
        <a:bodyPr/>
        <a:lstStyle/>
        <a:p>
          <a:r>
            <a:rPr lang="nl-NL" dirty="0"/>
            <a:t>Rijmschema’s</a:t>
          </a:r>
          <a:endParaRPr lang="en-US" dirty="0"/>
        </a:p>
      </dgm:t>
    </dgm:pt>
    <dgm:pt modelId="{65C8FA4E-3557-4556-A830-C9E193449BD7}" type="parTrans" cxnId="{604E0140-1F10-4923-9FF8-CE661BE8E3FF}">
      <dgm:prSet/>
      <dgm:spPr/>
      <dgm:t>
        <a:bodyPr/>
        <a:lstStyle/>
        <a:p>
          <a:endParaRPr lang="en-US"/>
        </a:p>
      </dgm:t>
    </dgm:pt>
    <dgm:pt modelId="{62AE0DC9-98C0-4B07-876D-E43C20921FB1}" type="sibTrans" cxnId="{604E0140-1F10-4923-9FF8-CE661BE8E3FF}">
      <dgm:prSet/>
      <dgm:spPr/>
      <dgm:t>
        <a:bodyPr/>
        <a:lstStyle/>
        <a:p>
          <a:endParaRPr lang="en-US"/>
        </a:p>
      </dgm:t>
    </dgm:pt>
    <dgm:pt modelId="{0FF49CB3-A56D-4383-A705-FBA4D0D57E59}">
      <dgm:prSet/>
      <dgm:spPr/>
      <dgm:t>
        <a:bodyPr/>
        <a:lstStyle/>
        <a:p>
          <a:r>
            <a:rPr lang="nl-NL"/>
            <a:t>Soorten rijm</a:t>
          </a:r>
          <a:endParaRPr lang="en-US"/>
        </a:p>
      </dgm:t>
    </dgm:pt>
    <dgm:pt modelId="{5D688042-4FCE-41D0-BB00-188A01E7ACEF}" type="parTrans" cxnId="{1EB33783-6D1E-47C8-A1CB-3025EE4DC7C9}">
      <dgm:prSet/>
      <dgm:spPr/>
      <dgm:t>
        <a:bodyPr/>
        <a:lstStyle/>
        <a:p>
          <a:endParaRPr lang="en-US"/>
        </a:p>
      </dgm:t>
    </dgm:pt>
    <dgm:pt modelId="{2D1A8DEF-233D-4289-B53C-8E76FEA36903}" type="sibTrans" cxnId="{1EB33783-6D1E-47C8-A1CB-3025EE4DC7C9}">
      <dgm:prSet/>
      <dgm:spPr/>
      <dgm:t>
        <a:bodyPr/>
        <a:lstStyle/>
        <a:p>
          <a:endParaRPr lang="en-US"/>
        </a:p>
      </dgm:t>
    </dgm:pt>
    <dgm:pt modelId="{E0726CD6-8D36-4688-927D-A1D9CCBB8D36}">
      <dgm:prSet/>
      <dgm:spPr/>
      <dgm:t>
        <a:bodyPr/>
        <a:lstStyle/>
        <a:p>
          <a:r>
            <a:rPr lang="nl-NL"/>
            <a:t>Eindrijm</a:t>
          </a:r>
          <a:endParaRPr lang="en-US"/>
        </a:p>
      </dgm:t>
    </dgm:pt>
    <dgm:pt modelId="{36FCEC54-01AE-4676-99A2-9A045FF8A5DB}" type="parTrans" cxnId="{768B1170-7044-4CAF-8CA9-32EBE04C1D14}">
      <dgm:prSet/>
      <dgm:spPr/>
      <dgm:t>
        <a:bodyPr/>
        <a:lstStyle/>
        <a:p>
          <a:endParaRPr lang="en-US"/>
        </a:p>
      </dgm:t>
    </dgm:pt>
    <dgm:pt modelId="{02405502-03FC-4A2D-B4AA-F23B8B706D2E}" type="sibTrans" cxnId="{768B1170-7044-4CAF-8CA9-32EBE04C1D14}">
      <dgm:prSet/>
      <dgm:spPr/>
      <dgm:t>
        <a:bodyPr/>
        <a:lstStyle/>
        <a:p>
          <a:endParaRPr lang="en-US"/>
        </a:p>
      </dgm:t>
    </dgm:pt>
    <dgm:pt modelId="{A34B5A44-549C-4EE2-B5D7-88536B34AA6A}">
      <dgm:prSet/>
      <dgm:spPr/>
      <dgm:t>
        <a:bodyPr/>
        <a:lstStyle/>
        <a:p>
          <a:r>
            <a:rPr lang="nl-NL"/>
            <a:t>Binnenrijm</a:t>
          </a:r>
          <a:endParaRPr lang="en-US"/>
        </a:p>
      </dgm:t>
    </dgm:pt>
    <dgm:pt modelId="{9FD26A4A-8C9F-4AC0-B908-030473CB10A3}" type="parTrans" cxnId="{2FEC4259-5566-4E6B-9B50-D9AE024EDFB6}">
      <dgm:prSet/>
      <dgm:spPr/>
      <dgm:t>
        <a:bodyPr/>
        <a:lstStyle/>
        <a:p>
          <a:endParaRPr lang="en-US"/>
        </a:p>
      </dgm:t>
    </dgm:pt>
    <dgm:pt modelId="{182029F3-2F22-4D39-A966-2893338A97BA}" type="sibTrans" cxnId="{2FEC4259-5566-4E6B-9B50-D9AE024EDFB6}">
      <dgm:prSet/>
      <dgm:spPr/>
      <dgm:t>
        <a:bodyPr/>
        <a:lstStyle/>
        <a:p>
          <a:endParaRPr lang="en-US"/>
        </a:p>
      </dgm:t>
    </dgm:pt>
    <dgm:pt modelId="{7E79C194-044F-48F7-AAC1-57CDECB42321}">
      <dgm:prSet/>
      <dgm:spPr/>
      <dgm:t>
        <a:bodyPr/>
        <a:lstStyle/>
        <a:p>
          <a:r>
            <a:rPr lang="nl-NL"/>
            <a:t>Klank</a:t>
          </a:r>
          <a:endParaRPr lang="en-US"/>
        </a:p>
      </dgm:t>
    </dgm:pt>
    <dgm:pt modelId="{8C698663-A152-4060-ACF4-9FA6BD7AABF6}" type="parTrans" cxnId="{C8E33180-72AE-4883-8415-8051383F8D0E}">
      <dgm:prSet/>
      <dgm:spPr/>
      <dgm:t>
        <a:bodyPr/>
        <a:lstStyle/>
        <a:p>
          <a:endParaRPr lang="en-US"/>
        </a:p>
      </dgm:t>
    </dgm:pt>
    <dgm:pt modelId="{0ED55BF2-0A10-412C-84D9-F4A03467B7D8}" type="sibTrans" cxnId="{C8E33180-72AE-4883-8415-8051383F8D0E}">
      <dgm:prSet/>
      <dgm:spPr/>
      <dgm:t>
        <a:bodyPr/>
        <a:lstStyle/>
        <a:p>
          <a:endParaRPr lang="en-US"/>
        </a:p>
      </dgm:t>
    </dgm:pt>
    <dgm:pt modelId="{D448F579-D44A-4F2C-B0D0-E9B682573ACC}">
      <dgm:prSet/>
      <dgm:spPr/>
      <dgm:t>
        <a:bodyPr/>
        <a:lstStyle/>
        <a:p>
          <a:r>
            <a:rPr lang="nl-NL"/>
            <a:t>Alliteratie</a:t>
          </a:r>
          <a:endParaRPr lang="en-US"/>
        </a:p>
      </dgm:t>
    </dgm:pt>
    <dgm:pt modelId="{5CE453B3-B1B4-40FB-9CD2-17B9502E31DD}" type="parTrans" cxnId="{59A196C8-2EA1-49C0-B22F-E0FC90891F76}">
      <dgm:prSet/>
      <dgm:spPr/>
      <dgm:t>
        <a:bodyPr/>
        <a:lstStyle/>
        <a:p>
          <a:endParaRPr lang="en-US"/>
        </a:p>
      </dgm:t>
    </dgm:pt>
    <dgm:pt modelId="{BC7660B0-8DA6-48B7-9D6C-760AFA330624}" type="sibTrans" cxnId="{59A196C8-2EA1-49C0-B22F-E0FC90891F76}">
      <dgm:prSet/>
      <dgm:spPr/>
      <dgm:t>
        <a:bodyPr/>
        <a:lstStyle/>
        <a:p>
          <a:endParaRPr lang="en-US"/>
        </a:p>
      </dgm:t>
    </dgm:pt>
    <dgm:pt modelId="{9FC961E4-3C01-4C57-8BC3-9C75759CC998}">
      <dgm:prSet/>
      <dgm:spPr/>
      <dgm:t>
        <a:bodyPr/>
        <a:lstStyle/>
        <a:p>
          <a:r>
            <a:rPr lang="nl-NL"/>
            <a:t>Assonantie</a:t>
          </a:r>
          <a:endParaRPr lang="en-US"/>
        </a:p>
      </dgm:t>
    </dgm:pt>
    <dgm:pt modelId="{B6C678E0-099B-4A20-A461-A9D268FBF1E8}" type="parTrans" cxnId="{BB133CD8-82DE-463C-BEE8-7079794A56CC}">
      <dgm:prSet/>
      <dgm:spPr/>
      <dgm:t>
        <a:bodyPr/>
        <a:lstStyle/>
        <a:p>
          <a:endParaRPr lang="en-US"/>
        </a:p>
      </dgm:t>
    </dgm:pt>
    <dgm:pt modelId="{AA1FA1D8-F2D1-49DD-980F-EB027BC35089}" type="sibTrans" cxnId="{BB133CD8-82DE-463C-BEE8-7079794A56CC}">
      <dgm:prSet/>
      <dgm:spPr/>
      <dgm:t>
        <a:bodyPr/>
        <a:lstStyle/>
        <a:p>
          <a:endParaRPr lang="en-US"/>
        </a:p>
      </dgm:t>
    </dgm:pt>
    <dgm:pt modelId="{1A8FD289-781C-4485-B0E2-D57588B437DB}">
      <dgm:prSet/>
      <dgm:spPr/>
      <dgm:t>
        <a:bodyPr/>
        <a:lstStyle/>
        <a:p>
          <a:r>
            <a:rPr lang="nl-NL"/>
            <a:t>Consonantie</a:t>
          </a:r>
          <a:endParaRPr lang="en-US"/>
        </a:p>
      </dgm:t>
    </dgm:pt>
    <dgm:pt modelId="{3EC9FE3E-3794-4936-A679-51104424F135}" type="parTrans" cxnId="{9DC4F5D1-B0C7-4C6B-B59F-787F240EB638}">
      <dgm:prSet/>
      <dgm:spPr/>
      <dgm:t>
        <a:bodyPr/>
        <a:lstStyle/>
        <a:p>
          <a:endParaRPr lang="en-US"/>
        </a:p>
      </dgm:t>
    </dgm:pt>
    <dgm:pt modelId="{7CC9FBCC-FDC8-49BC-9F4C-BF1DA74CA347}" type="sibTrans" cxnId="{9DC4F5D1-B0C7-4C6B-B59F-787F240EB638}">
      <dgm:prSet/>
      <dgm:spPr/>
      <dgm:t>
        <a:bodyPr/>
        <a:lstStyle/>
        <a:p>
          <a:endParaRPr lang="en-US"/>
        </a:p>
      </dgm:t>
    </dgm:pt>
    <dgm:pt modelId="{B205F4E7-86BA-4D91-9411-D3AA02CF1507}">
      <dgm:prSet/>
      <dgm:spPr/>
      <dgm:t>
        <a:bodyPr/>
        <a:lstStyle/>
        <a:p>
          <a:r>
            <a:rPr lang="nl-NL"/>
            <a:t>Onomatopee</a:t>
          </a:r>
          <a:endParaRPr lang="en-US"/>
        </a:p>
      </dgm:t>
    </dgm:pt>
    <dgm:pt modelId="{1A6338A4-2359-4795-B1AB-03B9C0B3C1FB}" type="parTrans" cxnId="{5B98F7DC-D793-4B59-A129-DC2DE598568B}">
      <dgm:prSet/>
      <dgm:spPr/>
      <dgm:t>
        <a:bodyPr/>
        <a:lstStyle/>
        <a:p>
          <a:endParaRPr lang="en-US"/>
        </a:p>
      </dgm:t>
    </dgm:pt>
    <dgm:pt modelId="{682C23E8-D6C2-46CD-A641-AD4021A47FA1}" type="sibTrans" cxnId="{5B98F7DC-D793-4B59-A129-DC2DE598568B}">
      <dgm:prSet/>
      <dgm:spPr/>
      <dgm:t>
        <a:bodyPr/>
        <a:lstStyle/>
        <a:p>
          <a:endParaRPr lang="en-US"/>
        </a:p>
      </dgm:t>
    </dgm:pt>
    <dgm:pt modelId="{4BE7D274-FEF0-447D-AC22-2B413FEF3C90}">
      <dgm:prSet/>
      <dgm:spPr/>
      <dgm:t>
        <a:bodyPr/>
        <a:lstStyle/>
        <a:p>
          <a:r>
            <a:rPr lang="nl-NL"/>
            <a:t>Metrum</a:t>
          </a:r>
          <a:endParaRPr lang="en-US"/>
        </a:p>
      </dgm:t>
    </dgm:pt>
    <dgm:pt modelId="{30318524-9289-4453-AE20-CD2FA1420E83}" type="parTrans" cxnId="{3FD9E767-E8C6-419A-AA2A-5AA789754828}">
      <dgm:prSet/>
      <dgm:spPr/>
      <dgm:t>
        <a:bodyPr/>
        <a:lstStyle/>
        <a:p>
          <a:endParaRPr lang="en-US"/>
        </a:p>
      </dgm:t>
    </dgm:pt>
    <dgm:pt modelId="{6E6AFA0C-48B6-4656-A2A1-FD43841D1552}" type="sibTrans" cxnId="{3FD9E767-E8C6-419A-AA2A-5AA789754828}">
      <dgm:prSet/>
      <dgm:spPr/>
      <dgm:t>
        <a:bodyPr/>
        <a:lstStyle/>
        <a:p>
          <a:endParaRPr lang="en-US"/>
        </a:p>
      </dgm:t>
    </dgm:pt>
    <dgm:pt modelId="{25C27EB7-B3BE-4FC7-A9ED-1E5036C2ED98}">
      <dgm:prSet/>
      <dgm:spPr/>
      <dgm:t>
        <a:bodyPr/>
        <a:lstStyle/>
        <a:p>
          <a:r>
            <a:rPr lang="nl-NL"/>
            <a:t>Enjambement</a:t>
          </a:r>
          <a:endParaRPr lang="en-US"/>
        </a:p>
      </dgm:t>
    </dgm:pt>
    <dgm:pt modelId="{E683AA05-DD2C-4802-B595-ACC482285D86}" type="parTrans" cxnId="{68345073-9ACB-4B9B-853A-40DEFBF3965F}">
      <dgm:prSet/>
      <dgm:spPr/>
      <dgm:t>
        <a:bodyPr/>
        <a:lstStyle/>
        <a:p>
          <a:endParaRPr lang="en-US"/>
        </a:p>
      </dgm:t>
    </dgm:pt>
    <dgm:pt modelId="{41FD2C26-DAC4-4CD5-A4BA-974B5D67A60B}" type="sibTrans" cxnId="{68345073-9ACB-4B9B-853A-40DEFBF3965F}">
      <dgm:prSet/>
      <dgm:spPr/>
      <dgm:t>
        <a:bodyPr/>
        <a:lstStyle/>
        <a:p>
          <a:endParaRPr lang="en-US"/>
        </a:p>
      </dgm:t>
    </dgm:pt>
    <dgm:pt modelId="{76548201-7069-4D5E-B43A-180FC7EC10A9}">
      <dgm:prSet/>
      <dgm:spPr/>
      <dgm:t>
        <a:bodyPr/>
        <a:lstStyle/>
        <a:p>
          <a:r>
            <a:rPr lang="nl-NL" dirty="0"/>
            <a:t>Stijlfiguren</a:t>
          </a:r>
          <a:endParaRPr lang="en-US" dirty="0"/>
        </a:p>
      </dgm:t>
    </dgm:pt>
    <dgm:pt modelId="{D6150865-B85C-4CB8-82F3-89DD43FBD209}" type="parTrans" cxnId="{8E410355-A764-477D-894C-FDCBF853E128}">
      <dgm:prSet/>
      <dgm:spPr/>
      <dgm:t>
        <a:bodyPr/>
        <a:lstStyle/>
        <a:p>
          <a:endParaRPr lang="en-US"/>
        </a:p>
      </dgm:t>
    </dgm:pt>
    <dgm:pt modelId="{67C961EC-8B0F-46CE-B64F-3421439C8F5E}" type="sibTrans" cxnId="{8E410355-A764-477D-894C-FDCBF853E128}">
      <dgm:prSet/>
      <dgm:spPr/>
      <dgm:t>
        <a:bodyPr/>
        <a:lstStyle/>
        <a:p>
          <a:endParaRPr lang="en-US"/>
        </a:p>
      </dgm:t>
    </dgm:pt>
    <dgm:pt modelId="{A1E2378B-3FF3-40F0-B0E4-59FE6DF4AEB4}">
      <dgm:prSet/>
      <dgm:spPr/>
      <dgm:t>
        <a:bodyPr/>
        <a:lstStyle/>
        <a:p>
          <a:r>
            <a:rPr lang="nl-NL"/>
            <a:t>Metafoor</a:t>
          </a:r>
          <a:endParaRPr lang="en-US"/>
        </a:p>
      </dgm:t>
    </dgm:pt>
    <dgm:pt modelId="{FEAC401A-FBEC-4F23-A0E0-9E65A55773E9}" type="parTrans" cxnId="{BD1CC167-9F4A-47ED-BFDE-3749336A4A7B}">
      <dgm:prSet/>
      <dgm:spPr/>
      <dgm:t>
        <a:bodyPr/>
        <a:lstStyle/>
        <a:p>
          <a:endParaRPr lang="en-US"/>
        </a:p>
      </dgm:t>
    </dgm:pt>
    <dgm:pt modelId="{550C75F5-A9C1-4315-82B4-125B1C421665}" type="sibTrans" cxnId="{BD1CC167-9F4A-47ED-BFDE-3749336A4A7B}">
      <dgm:prSet/>
      <dgm:spPr/>
      <dgm:t>
        <a:bodyPr/>
        <a:lstStyle/>
        <a:p>
          <a:endParaRPr lang="en-US"/>
        </a:p>
      </dgm:t>
    </dgm:pt>
    <dgm:pt modelId="{79759F89-5F4C-427C-9506-0C50B85537BD}">
      <dgm:prSet/>
      <dgm:spPr/>
      <dgm:t>
        <a:bodyPr/>
        <a:lstStyle/>
        <a:p>
          <a:r>
            <a:rPr lang="nl-NL"/>
            <a:t>Vergelijking</a:t>
          </a:r>
          <a:endParaRPr lang="en-US"/>
        </a:p>
      </dgm:t>
    </dgm:pt>
    <dgm:pt modelId="{ED0E9593-8C39-4047-B9BF-04C02F2DBD29}" type="parTrans" cxnId="{5FDB6CF9-3C37-45E3-B436-CBCEE7AE6EA4}">
      <dgm:prSet/>
      <dgm:spPr/>
      <dgm:t>
        <a:bodyPr/>
        <a:lstStyle/>
        <a:p>
          <a:endParaRPr lang="en-US"/>
        </a:p>
      </dgm:t>
    </dgm:pt>
    <dgm:pt modelId="{9A5A239A-DA1E-4C4D-8178-FBEAEB34C9C6}" type="sibTrans" cxnId="{5FDB6CF9-3C37-45E3-B436-CBCEE7AE6EA4}">
      <dgm:prSet/>
      <dgm:spPr/>
      <dgm:t>
        <a:bodyPr/>
        <a:lstStyle/>
        <a:p>
          <a:endParaRPr lang="en-US"/>
        </a:p>
      </dgm:t>
    </dgm:pt>
    <dgm:pt modelId="{183C0605-A987-4ED6-88D5-ED7D0237B55C}">
      <dgm:prSet/>
      <dgm:spPr/>
      <dgm:t>
        <a:bodyPr/>
        <a:lstStyle/>
        <a:p>
          <a:r>
            <a:rPr lang="nl-NL"/>
            <a:t>Personificatie</a:t>
          </a:r>
          <a:endParaRPr lang="en-US"/>
        </a:p>
      </dgm:t>
    </dgm:pt>
    <dgm:pt modelId="{84F8E90C-25D9-44A7-B954-7A30BFC6BFCC}" type="parTrans" cxnId="{EBB1E1B0-D15E-4599-A4AD-3AFBBE78D770}">
      <dgm:prSet/>
      <dgm:spPr/>
      <dgm:t>
        <a:bodyPr/>
        <a:lstStyle/>
        <a:p>
          <a:endParaRPr lang="en-US"/>
        </a:p>
      </dgm:t>
    </dgm:pt>
    <dgm:pt modelId="{7CFDA190-E18A-463E-AE3F-2ADC08EA2BEF}" type="sibTrans" cxnId="{EBB1E1B0-D15E-4599-A4AD-3AFBBE78D770}">
      <dgm:prSet/>
      <dgm:spPr/>
      <dgm:t>
        <a:bodyPr/>
        <a:lstStyle/>
        <a:p>
          <a:endParaRPr lang="en-US"/>
        </a:p>
      </dgm:t>
    </dgm:pt>
    <dgm:pt modelId="{E3282171-4792-4F11-ABA0-B662138C7C22}">
      <dgm:prSet/>
      <dgm:spPr/>
      <dgm:t>
        <a:bodyPr/>
        <a:lstStyle/>
        <a:p>
          <a:r>
            <a:rPr lang="nl-NL"/>
            <a:t>Hyperbool</a:t>
          </a:r>
          <a:endParaRPr lang="en-US"/>
        </a:p>
      </dgm:t>
    </dgm:pt>
    <dgm:pt modelId="{CEEC6A62-FF1D-42ED-ABD2-F4B9D0B0D7AA}" type="parTrans" cxnId="{406A7743-91DC-427A-A717-EE5BBE2F67A2}">
      <dgm:prSet/>
      <dgm:spPr/>
      <dgm:t>
        <a:bodyPr/>
        <a:lstStyle/>
        <a:p>
          <a:endParaRPr lang="en-US"/>
        </a:p>
      </dgm:t>
    </dgm:pt>
    <dgm:pt modelId="{3047F6B4-738D-4B87-8BA5-6C76051F0164}" type="sibTrans" cxnId="{406A7743-91DC-427A-A717-EE5BBE2F67A2}">
      <dgm:prSet/>
      <dgm:spPr/>
      <dgm:t>
        <a:bodyPr/>
        <a:lstStyle/>
        <a:p>
          <a:endParaRPr lang="en-US"/>
        </a:p>
      </dgm:t>
    </dgm:pt>
    <dgm:pt modelId="{1C3380AD-2FEA-FB43-B6E6-2F2201FC3255}" type="pres">
      <dgm:prSet presAssocID="{6C3ED83C-60D7-4F29-8810-89D92A6DEA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A0CD79-91D5-AB47-9147-E5E55388DFD4}" type="pres">
      <dgm:prSet presAssocID="{DAD5D359-E8D9-4660-8DA9-60813EF64A3D}" presName="root" presStyleCnt="0"/>
      <dgm:spPr/>
    </dgm:pt>
    <dgm:pt modelId="{9AB3D536-666B-BD44-9425-05A312777FE2}" type="pres">
      <dgm:prSet presAssocID="{DAD5D359-E8D9-4660-8DA9-60813EF64A3D}" presName="rootComposite" presStyleCnt="0"/>
      <dgm:spPr/>
    </dgm:pt>
    <dgm:pt modelId="{C9859765-C9DD-1B40-99F6-C8B80A014B0C}" type="pres">
      <dgm:prSet presAssocID="{DAD5D359-E8D9-4660-8DA9-60813EF64A3D}" presName="rootText" presStyleLbl="node1" presStyleIdx="0" presStyleCnt="6"/>
      <dgm:spPr/>
    </dgm:pt>
    <dgm:pt modelId="{DEFA572E-D8A5-5241-BEED-209534328817}" type="pres">
      <dgm:prSet presAssocID="{DAD5D359-E8D9-4660-8DA9-60813EF64A3D}" presName="rootConnector" presStyleLbl="node1" presStyleIdx="0" presStyleCnt="6"/>
      <dgm:spPr/>
    </dgm:pt>
    <dgm:pt modelId="{21796317-527F-A442-817A-DCB15D603F39}" type="pres">
      <dgm:prSet presAssocID="{DAD5D359-E8D9-4660-8DA9-60813EF64A3D}" presName="childShape" presStyleCnt="0"/>
      <dgm:spPr/>
    </dgm:pt>
    <dgm:pt modelId="{C826697B-6E13-144F-9C84-D0A1ED28C1D2}" type="pres">
      <dgm:prSet presAssocID="{0FF49CB3-A56D-4383-A705-FBA4D0D57E59}" presName="root" presStyleCnt="0"/>
      <dgm:spPr/>
    </dgm:pt>
    <dgm:pt modelId="{8D0F8A32-94CC-3948-AA92-DCE5EC3B920A}" type="pres">
      <dgm:prSet presAssocID="{0FF49CB3-A56D-4383-A705-FBA4D0D57E59}" presName="rootComposite" presStyleCnt="0"/>
      <dgm:spPr/>
    </dgm:pt>
    <dgm:pt modelId="{1E4F6A61-FDC2-EE45-AC1E-C39E323FFD6A}" type="pres">
      <dgm:prSet presAssocID="{0FF49CB3-A56D-4383-A705-FBA4D0D57E59}" presName="rootText" presStyleLbl="node1" presStyleIdx="1" presStyleCnt="6"/>
      <dgm:spPr/>
    </dgm:pt>
    <dgm:pt modelId="{2B434613-8499-7C4E-BB4B-EB1E6B5698E2}" type="pres">
      <dgm:prSet presAssocID="{0FF49CB3-A56D-4383-A705-FBA4D0D57E59}" presName="rootConnector" presStyleLbl="node1" presStyleIdx="1" presStyleCnt="6"/>
      <dgm:spPr/>
    </dgm:pt>
    <dgm:pt modelId="{50A545BA-6FA1-8E4C-9303-83226AEC095F}" type="pres">
      <dgm:prSet presAssocID="{0FF49CB3-A56D-4383-A705-FBA4D0D57E59}" presName="childShape" presStyleCnt="0"/>
      <dgm:spPr/>
    </dgm:pt>
    <dgm:pt modelId="{78B75173-F1B0-CA4F-BB0D-9A13BF60579D}" type="pres">
      <dgm:prSet presAssocID="{36FCEC54-01AE-4676-99A2-9A045FF8A5DB}" presName="Name13" presStyleLbl="parChTrans1D2" presStyleIdx="0" presStyleCnt="10"/>
      <dgm:spPr/>
    </dgm:pt>
    <dgm:pt modelId="{5289801F-786A-AE48-8205-66A65F1B6F9E}" type="pres">
      <dgm:prSet presAssocID="{E0726CD6-8D36-4688-927D-A1D9CCBB8D36}" presName="childText" presStyleLbl="bgAcc1" presStyleIdx="0" presStyleCnt="10">
        <dgm:presLayoutVars>
          <dgm:bulletEnabled val="1"/>
        </dgm:presLayoutVars>
      </dgm:prSet>
      <dgm:spPr/>
    </dgm:pt>
    <dgm:pt modelId="{9BF91190-986E-4C44-AA3B-1BDBDFF07AAB}" type="pres">
      <dgm:prSet presAssocID="{9FD26A4A-8C9F-4AC0-B908-030473CB10A3}" presName="Name13" presStyleLbl="parChTrans1D2" presStyleIdx="1" presStyleCnt="10"/>
      <dgm:spPr/>
    </dgm:pt>
    <dgm:pt modelId="{9DC9A1CB-6345-CC45-B29D-A9E3D92D47FA}" type="pres">
      <dgm:prSet presAssocID="{A34B5A44-549C-4EE2-B5D7-88536B34AA6A}" presName="childText" presStyleLbl="bgAcc1" presStyleIdx="1" presStyleCnt="10">
        <dgm:presLayoutVars>
          <dgm:bulletEnabled val="1"/>
        </dgm:presLayoutVars>
      </dgm:prSet>
      <dgm:spPr/>
    </dgm:pt>
    <dgm:pt modelId="{121491B4-A27E-EC43-8A25-1B55A205BEBB}" type="pres">
      <dgm:prSet presAssocID="{7E79C194-044F-48F7-AAC1-57CDECB42321}" presName="root" presStyleCnt="0"/>
      <dgm:spPr/>
    </dgm:pt>
    <dgm:pt modelId="{39B50AB0-F09E-2642-B6FE-9DDBABB76AA3}" type="pres">
      <dgm:prSet presAssocID="{7E79C194-044F-48F7-AAC1-57CDECB42321}" presName="rootComposite" presStyleCnt="0"/>
      <dgm:spPr/>
    </dgm:pt>
    <dgm:pt modelId="{6649CAED-2943-824E-B83D-986A0F74AFBC}" type="pres">
      <dgm:prSet presAssocID="{7E79C194-044F-48F7-AAC1-57CDECB42321}" presName="rootText" presStyleLbl="node1" presStyleIdx="2" presStyleCnt="6"/>
      <dgm:spPr/>
    </dgm:pt>
    <dgm:pt modelId="{C6247634-1DAE-D84E-B047-A1669AE4DA42}" type="pres">
      <dgm:prSet presAssocID="{7E79C194-044F-48F7-AAC1-57CDECB42321}" presName="rootConnector" presStyleLbl="node1" presStyleIdx="2" presStyleCnt="6"/>
      <dgm:spPr/>
    </dgm:pt>
    <dgm:pt modelId="{B0A603A7-160D-0B44-B8FB-16AE9804CA24}" type="pres">
      <dgm:prSet presAssocID="{7E79C194-044F-48F7-AAC1-57CDECB42321}" presName="childShape" presStyleCnt="0"/>
      <dgm:spPr/>
    </dgm:pt>
    <dgm:pt modelId="{CFC151B6-E09E-A843-B3A6-CB16AC343D68}" type="pres">
      <dgm:prSet presAssocID="{5CE453B3-B1B4-40FB-9CD2-17B9502E31DD}" presName="Name13" presStyleLbl="parChTrans1D2" presStyleIdx="2" presStyleCnt="10"/>
      <dgm:spPr/>
    </dgm:pt>
    <dgm:pt modelId="{D64E047F-6817-1941-AD86-21E145804874}" type="pres">
      <dgm:prSet presAssocID="{D448F579-D44A-4F2C-B0D0-E9B682573ACC}" presName="childText" presStyleLbl="bgAcc1" presStyleIdx="2" presStyleCnt="10">
        <dgm:presLayoutVars>
          <dgm:bulletEnabled val="1"/>
        </dgm:presLayoutVars>
      </dgm:prSet>
      <dgm:spPr/>
    </dgm:pt>
    <dgm:pt modelId="{A61E5409-AC91-9443-B234-D3BA6D1E7407}" type="pres">
      <dgm:prSet presAssocID="{B6C678E0-099B-4A20-A461-A9D268FBF1E8}" presName="Name13" presStyleLbl="parChTrans1D2" presStyleIdx="3" presStyleCnt="10"/>
      <dgm:spPr/>
    </dgm:pt>
    <dgm:pt modelId="{21C7AA76-8CB3-FA46-84A5-E14EE108C002}" type="pres">
      <dgm:prSet presAssocID="{9FC961E4-3C01-4C57-8BC3-9C75759CC998}" presName="childText" presStyleLbl="bgAcc1" presStyleIdx="3" presStyleCnt="10">
        <dgm:presLayoutVars>
          <dgm:bulletEnabled val="1"/>
        </dgm:presLayoutVars>
      </dgm:prSet>
      <dgm:spPr/>
    </dgm:pt>
    <dgm:pt modelId="{6FC5F70F-D52D-BC41-8070-17E4E21475A6}" type="pres">
      <dgm:prSet presAssocID="{3EC9FE3E-3794-4936-A679-51104424F135}" presName="Name13" presStyleLbl="parChTrans1D2" presStyleIdx="4" presStyleCnt="10"/>
      <dgm:spPr/>
    </dgm:pt>
    <dgm:pt modelId="{B9C896F9-2D3D-CA4B-AEE0-C7F4D7128E57}" type="pres">
      <dgm:prSet presAssocID="{1A8FD289-781C-4485-B0E2-D57588B437DB}" presName="childText" presStyleLbl="bgAcc1" presStyleIdx="4" presStyleCnt="10">
        <dgm:presLayoutVars>
          <dgm:bulletEnabled val="1"/>
        </dgm:presLayoutVars>
      </dgm:prSet>
      <dgm:spPr/>
    </dgm:pt>
    <dgm:pt modelId="{2A6773E6-DE73-8441-8BA3-E0288BDF9E8B}" type="pres">
      <dgm:prSet presAssocID="{1A6338A4-2359-4795-B1AB-03B9C0B3C1FB}" presName="Name13" presStyleLbl="parChTrans1D2" presStyleIdx="5" presStyleCnt="10"/>
      <dgm:spPr/>
    </dgm:pt>
    <dgm:pt modelId="{43F8A38E-C550-2E48-AB8D-6E4D3E55CE9A}" type="pres">
      <dgm:prSet presAssocID="{B205F4E7-86BA-4D91-9411-D3AA02CF1507}" presName="childText" presStyleLbl="bgAcc1" presStyleIdx="5" presStyleCnt="10">
        <dgm:presLayoutVars>
          <dgm:bulletEnabled val="1"/>
        </dgm:presLayoutVars>
      </dgm:prSet>
      <dgm:spPr/>
    </dgm:pt>
    <dgm:pt modelId="{B05F7209-B6E2-C140-9B92-8169359A8FF8}" type="pres">
      <dgm:prSet presAssocID="{4BE7D274-FEF0-447D-AC22-2B413FEF3C90}" presName="root" presStyleCnt="0"/>
      <dgm:spPr/>
    </dgm:pt>
    <dgm:pt modelId="{656398FE-70E4-364D-8BE3-253B45527693}" type="pres">
      <dgm:prSet presAssocID="{4BE7D274-FEF0-447D-AC22-2B413FEF3C90}" presName="rootComposite" presStyleCnt="0"/>
      <dgm:spPr/>
    </dgm:pt>
    <dgm:pt modelId="{0403DCE5-D789-C34A-9C11-B6B48837FFEC}" type="pres">
      <dgm:prSet presAssocID="{4BE7D274-FEF0-447D-AC22-2B413FEF3C90}" presName="rootText" presStyleLbl="node1" presStyleIdx="3" presStyleCnt="6"/>
      <dgm:spPr/>
    </dgm:pt>
    <dgm:pt modelId="{D6B59C56-7BC3-DC47-A580-058ADB45EC1E}" type="pres">
      <dgm:prSet presAssocID="{4BE7D274-FEF0-447D-AC22-2B413FEF3C90}" presName="rootConnector" presStyleLbl="node1" presStyleIdx="3" presStyleCnt="6"/>
      <dgm:spPr/>
    </dgm:pt>
    <dgm:pt modelId="{78F26C66-C37D-CF46-A53B-D42C6F5CA2FF}" type="pres">
      <dgm:prSet presAssocID="{4BE7D274-FEF0-447D-AC22-2B413FEF3C90}" presName="childShape" presStyleCnt="0"/>
      <dgm:spPr/>
    </dgm:pt>
    <dgm:pt modelId="{544A9470-B194-0341-A702-458A52F4D5CE}" type="pres">
      <dgm:prSet presAssocID="{25C27EB7-B3BE-4FC7-A9ED-1E5036C2ED98}" presName="root" presStyleCnt="0"/>
      <dgm:spPr/>
    </dgm:pt>
    <dgm:pt modelId="{CDCF056E-9799-E443-ADD2-7361D503ABBC}" type="pres">
      <dgm:prSet presAssocID="{25C27EB7-B3BE-4FC7-A9ED-1E5036C2ED98}" presName="rootComposite" presStyleCnt="0"/>
      <dgm:spPr/>
    </dgm:pt>
    <dgm:pt modelId="{EE178F21-5D68-534E-B89C-7AC161686777}" type="pres">
      <dgm:prSet presAssocID="{25C27EB7-B3BE-4FC7-A9ED-1E5036C2ED98}" presName="rootText" presStyleLbl="node1" presStyleIdx="4" presStyleCnt="6"/>
      <dgm:spPr/>
    </dgm:pt>
    <dgm:pt modelId="{0A61B80A-1B5D-7840-9C43-16EFB99236E4}" type="pres">
      <dgm:prSet presAssocID="{25C27EB7-B3BE-4FC7-A9ED-1E5036C2ED98}" presName="rootConnector" presStyleLbl="node1" presStyleIdx="4" presStyleCnt="6"/>
      <dgm:spPr/>
    </dgm:pt>
    <dgm:pt modelId="{16F945D7-C148-EF4E-AC58-0EFFED3E299D}" type="pres">
      <dgm:prSet presAssocID="{25C27EB7-B3BE-4FC7-A9ED-1E5036C2ED98}" presName="childShape" presStyleCnt="0"/>
      <dgm:spPr/>
    </dgm:pt>
    <dgm:pt modelId="{B476D71B-5AFD-EA4D-9A56-83029C1B7FDE}" type="pres">
      <dgm:prSet presAssocID="{76548201-7069-4D5E-B43A-180FC7EC10A9}" presName="root" presStyleCnt="0"/>
      <dgm:spPr/>
    </dgm:pt>
    <dgm:pt modelId="{C5235F9E-E8C6-4A4A-905F-E6F1C42097FB}" type="pres">
      <dgm:prSet presAssocID="{76548201-7069-4D5E-B43A-180FC7EC10A9}" presName="rootComposite" presStyleCnt="0"/>
      <dgm:spPr/>
    </dgm:pt>
    <dgm:pt modelId="{05DDBE67-5176-4E43-A39B-48F608C890AA}" type="pres">
      <dgm:prSet presAssocID="{76548201-7069-4D5E-B43A-180FC7EC10A9}" presName="rootText" presStyleLbl="node1" presStyleIdx="5" presStyleCnt="6"/>
      <dgm:spPr/>
    </dgm:pt>
    <dgm:pt modelId="{93F53C6C-BA97-034A-AAD4-D81C9E77BE76}" type="pres">
      <dgm:prSet presAssocID="{76548201-7069-4D5E-B43A-180FC7EC10A9}" presName="rootConnector" presStyleLbl="node1" presStyleIdx="5" presStyleCnt="6"/>
      <dgm:spPr/>
    </dgm:pt>
    <dgm:pt modelId="{1F8ED9F7-C959-B448-9551-C7E159B6C13A}" type="pres">
      <dgm:prSet presAssocID="{76548201-7069-4D5E-B43A-180FC7EC10A9}" presName="childShape" presStyleCnt="0"/>
      <dgm:spPr/>
    </dgm:pt>
    <dgm:pt modelId="{610F5170-A88C-4D40-BEB6-C6D3B2170420}" type="pres">
      <dgm:prSet presAssocID="{FEAC401A-FBEC-4F23-A0E0-9E65A55773E9}" presName="Name13" presStyleLbl="parChTrans1D2" presStyleIdx="6" presStyleCnt="10"/>
      <dgm:spPr/>
    </dgm:pt>
    <dgm:pt modelId="{40872E10-544A-7B4C-AC4B-6F2F250CEEB5}" type="pres">
      <dgm:prSet presAssocID="{A1E2378B-3FF3-40F0-B0E4-59FE6DF4AEB4}" presName="childText" presStyleLbl="bgAcc1" presStyleIdx="6" presStyleCnt="10">
        <dgm:presLayoutVars>
          <dgm:bulletEnabled val="1"/>
        </dgm:presLayoutVars>
      </dgm:prSet>
      <dgm:spPr/>
    </dgm:pt>
    <dgm:pt modelId="{E34B3300-880C-9548-9E4B-540137B77284}" type="pres">
      <dgm:prSet presAssocID="{ED0E9593-8C39-4047-B9BF-04C02F2DBD29}" presName="Name13" presStyleLbl="parChTrans1D2" presStyleIdx="7" presStyleCnt="10"/>
      <dgm:spPr/>
    </dgm:pt>
    <dgm:pt modelId="{DD9C918C-1CB9-C54C-93E7-D3D6F7B937A4}" type="pres">
      <dgm:prSet presAssocID="{79759F89-5F4C-427C-9506-0C50B85537BD}" presName="childText" presStyleLbl="bgAcc1" presStyleIdx="7" presStyleCnt="10">
        <dgm:presLayoutVars>
          <dgm:bulletEnabled val="1"/>
        </dgm:presLayoutVars>
      </dgm:prSet>
      <dgm:spPr/>
    </dgm:pt>
    <dgm:pt modelId="{B8EEBA15-0C0F-5F45-8FA0-2292EF93F7B9}" type="pres">
      <dgm:prSet presAssocID="{84F8E90C-25D9-44A7-B954-7A30BFC6BFCC}" presName="Name13" presStyleLbl="parChTrans1D2" presStyleIdx="8" presStyleCnt="10"/>
      <dgm:spPr/>
    </dgm:pt>
    <dgm:pt modelId="{D8130DD7-E8D7-D144-93AB-A5BB57749910}" type="pres">
      <dgm:prSet presAssocID="{183C0605-A987-4ED6-88D5-ED7D0237B55C}" presName="childText" presStyleLbl="bgAcc1" presStyleIdx="8" presStyleCnt="10">
        <dgm:presLayoutVars>
          <dgm:bulletEnabled val="1"/>
        </dgm:presLayoutVars>
      </dgm:prSet>
      <dgm:spPr/>
    </dgm:pt>
    <dgm:pt modelId="{7BE8D76A-43DF-1B45-A5DD-9B0C43528C0E}" type="pres">
      <dgm:prSet presAssocID="{CEEC6A62-FF1D-42ED-ABD2-F4B9D0B0D7AA}" presName="Name13" presStyleLbl="parChTrans1D2" presStyleIdx="9" presStyleCnt="10"/>
      <dgm:spPr/>
    </dgm:pt>
    <dgm:pt modelId="{4B9D74AD-7F63-8F42-8250-6A794128F4CB}" type="pres">
      <dgm:prSet presAssocID="{E3282171-4792-4F11-ABA0-B662138C7C22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8E7BF201-97F0-E041-B6B6-77EAAD1386D0}" type="presOf" srcId="{B6C678E0-099B-4A20-A461-A9D268FBF1E8}" destId="{A61E5409-AC91-9443-B234-D3BA6D1E7407}" srcOrd="0" destOrd="0" presId="urn:microsoft.com/office/officeart/2005/8/layout/hierarchy3"/>
    <dgm:cxn modelId="{46CFA403-8274-9749-B098-B14367F5B79A}" type="presOf" srcId="{183C0605-A987-4ED6-88D5-ED7D0237B55C}" destId="{D8130DD7-E8D7-D144-93AB-A5BB57749910}" srcOrd="0" destOrd="0" presId="urn:microsoft.com/office/officeart/2005/8/layout/hierarchy3"/>
    <dgm:cxn modelId="{969A3006-DB4F-5843-81A7-D6F0082E2609}" type="presOf" srcId="{CEEC6A62-FF1D-42ED-ABD2-F4B9D0B0D7AA}" destId="{7BE8D76A-43DF-1B45-A5DD-9B0C43528C0E}" srcOrd="0" destOrd="0" presId="urn:microsoft.com/office/officeart/2005/8/layout/hierarchy3"/>
    <dgm:cxn modelId="{8AE21B0D-F16A-CE4C-B12F-4AAFC9349D0D}" type="presOf" srcId="{79759F89-5F4C-427C-9506-0C50B85537BD}" destId="{DD9C918C-1CB9-C54C-93E7-D3D6F7B937A4}" srcOrd="0" destOrd="0" presId="urn:microsoft.com/office/officeart/2005/8/layout/hierarchy3"/>
    <dgm:cxn modelId="{5C956A20-0078-6B49-A45D-BCA02BB4A136}" type="presOf" srcId="{25C27EB7-B3BE-4FC7-A9ED-1E5036C2ED98}" destId="{EE178F21-5D68-534E-B89C-7AC161686777}" srcOrd="0" destOrd="0" presId="urn:microsoft.com/office/officeart/2005/8/layout/hierarchy3"/>
    <dgm:cxn modelId="{70BF4D21-D4B1-9948-BFC8-6084CAF31446}" type="presOf" srcId="{6C3ED83C-60D7-4F29-8810-89D92A6DEA71}" destId="{1C3380AD-2FEA-FB43-B6E6-2F2201FC3255}" srcOrd="0" destOrd="0" presId="urn:microsoft.com/office/officeart/2005/8/layout/hierarchy3"/>
    <dgm:cxn modelId="{CD8BD22A-00CD-9349-A464-F3769BF09F03}" type="presOf" srcId="{1A6338A4-2359-4795-B1AB-03B9C0B3C1FB}" destId="{2A6773E6-DE73-8441-8BA3-E0288BDF9E8B}" srcOrd="0" destOrd="0" presId="urn:microsoft.com/office/officeart/2005/8/layout/hierarchy3"/>
    <dgm:cxn modelId="{604E0140-1F10-4923-9FF8-CE661BE8E3FF}" srcId="{6C3ED83C-60D7-4F29-8810-89D92A6DEA71}" destId="{DAD5D359-E8D9-4660-8DA9-60813EF64A3D}" srcOrd="0" destOrd="0" parTransId="{65C8FA4E-3557-4556-A830-C9E193449BD7}" sibTransId="{62AE0DC9-98C0-4B07-876D-E43C20921FB1}"/>
    <dgm:cxn modelId="{2DAE4840-88E7-CC4F-8050-4A5B133E3C39}" type="presOf" srcId="{7E79C194-044F-48F7-AAC1-57CDECB42321}" destId="{6649CAED-2943-824E-B83D-986A0F74AFBC}" srcOrd="0" destOrd="0" presId="urn:microsoft.com/office/officeart/2005/8/layout/hierarchy3"/>
    <dgm:cxn modelId="{4CB40443-3998-5540-A96D-F844356C2F11}" type="presOf" srcId="{1A8FD289-781C-4485-B0E2-D57588B437DB}" destId="{B9C896F9-2D3D-CA4B-AEE0-C7F4D7128E57}" srcOrd="0" destOrd="0" presId="urn:microsoft.com/office/officeart/2005/8/layout/hierarchy3"/>
    <dgm:cxn modelId="{406A7743-91DC-427A-A717-EE5BBE2F67A2}" srcId="{76548201-7069-4D5E-B43A-180FC7EC10A9}" destId="{E3282171-4792-4F11-ABA0-B662138C7C22}" srcOrd="3" destOrd="0" parTransId="{CEEC6A62-FF1D-42ED-ABD2-F4B9D0B0D7AA}" sibTransId="{3047F6B4-738D-4B87-8BA5-6C76051F0164}"/>
    <dgm:cxn modelId="{9E95974B-0608-044D-8702-DA0FDE96A8F3}" type="presOf" srcId="{0FF49CB3-A56D-4383-A705-FBA4D0D57E59}" destId="{1E4F6A61-FDC2-EE45-AC1E-C39E323FFD6A}" srcOrd="0" destOrd="0" presId="urn:microsoft.com/office/officeart/2005/8/layout/hierarchy3"/>
    <dgm:cxn modelId="{47E2394D-4611-714D-AB84-36778A284F29}" type="presOf" srcId="{7E79C194-044F-48F7-AAC1-57CDECB42321}" destId="{C6247634-1DAE-D84E-B047-A1669AE4DA42}" srcOrd="1" destOrd="0" presId="urn:microsoft.com/office/officeart/2005/8/layout/hierarchy3"/>
    <dgm:cxn modelId="{E259FA4E-9F47-CA4F-A96E-16F80FADDBD3}" type="presOf" srcId="{25C27EB7-B3BE-4FC7-A9ED-1E5036C2ED98}" destId="{0A61B80A-1B5D-7840-9C43-16EFB99236E4}" srcOrd="1" destOrd="0" presId="urn:microsoft.com/office/officeart/2005/8/layout/hierarchy3"/>
    <dgm:cxn modelId="{8E410355-A764-477D-894C-FDCBF853E128}" srcId="{6C3ED83C-60D7-4F29-8810-89D92A6DEA71}" destId="{76548201-7069-4D5E-B43A-180FC7EC10A9}" srcOrd="5" destOrd="0" parTransId="{D6150865-B85C-4CB8-82F3-89DD43FBD209}" sibTransId="{67C961EC-8B0F-46CE-B64F-3421439C8F5E}"/>
    <dgm:cxn modelId="{2FEC4259-5566-4E6B-9B50-D9AE024EDFB6}" srcId="{0FF49CB3-A56D-4383-A705-FBA4D0D57E59}" destId="{A34B5A44-549C-4EE2-B5D7-88536B34AA6A}" srcOrd="1" destOrd="0" parTransId="{9FD26A4A-8C9F-4AC0-B908-030473CB10A3}" sibTransId="{182029F3-2F22-4D39-A966-2893338A97BA}"/>
    <dgm:cxn modelId="{C4A0D75D-B3A8-504F-A21A-03BAD0F62646}" type="presOf" srcId="{E0726CD6-8D36-4688-927D-A1D9CCBB8D36}" destId="{5289801F-786A-AE48-8205-66A65F1B6F9E}" srcOrd="0" destOrd="0" presId="urn:microsoft.com/office/officeart/2005/8/layout/hierarchy3"/>
    <dgm:cxn modelId="{3CC7F560-009A-4746-A53E-57B61AD2BD34}" type="presOf" srcId="{A1E2378B-3FF3-40F0-B0E4-59FE6DF4AEB4}" destId="{40872E10-544A-7B4C-AC4B-6F2F250CEEB5}" srcOrd="0" destOrd="0" presId="urn:microsoft.com/office/officeart/2005/8/layout/hierarchy3"/>
    <dgm:cxn modelId="{BF692963-FCF5-1F47-856B-3E5CC5C1CD63}" type="presOf" srcId="{4BE7D274-FEF0-447D-AC22-2B413FEF3C90}" destId="{D6B59C56-7BC3-DC47-A580-058ADB45EC1E}" srcOrd="1" destOrd="0" presId="urn:microsoft.com/office/officeart/2005/8/layout/hierarchy3"/>
    <dgm:cxn modelId="{59FAC464-5DAD-E346-A5D3-DEEA9DD2F785}" type="presOf" srcId="{9FC961E4-3C01-4C57-8BC3-9C75759CC998}" destId="{21C7AA76-8CB3-FA46-84A5-E14EE108C002}" srcOrd="0" destOrd="0" presId="urn:microsoft.com/office/officeart/2005/8/layout/hierarchy3"/>
    <dgm:cxn modelId="{BD1CC167-9F4A-47ED-BFDE-3749336A4A7B}" srcId="{76548201-7069-4D5E-B43A-180FC7EC10A9}" destId="{A1E2378B-3FF3-40F0-B0E4-59FE6DF4AEB4}" srcOrd="0" destOrd="0" parTransId="{FEAC401A-FBEC-4F23-A0E0-9E65A55773E9}" sibTransId="{550C75F5-A9C1-4315-82B4-125B1C421665}"/>
    <dgm:cxn modelId="{3FD9E767-E8C6-419A-AA2A-5AA789754828}" srcId="{6C3ED83C-60D7-4F29-8810-89D92A6DEA71}" destId="{4BE7D274-FEF0-447D-AC22-2B413FEF3C90}" srcOrd="3" destOrd="0" parTransId="{30318524-9289-4453-AE20-CD2FA1420E83}" sibTransId="{6E6AFA0C-48B6-4656-A2A1-FD43841D1552}"/>
    <dgm:cxn modelId="{29764B6B-CB97-224D-B8DA-B535204FCC52}" type="presOf" srcId="{4BE7D274-FEF0-447D-AC22-2B413FEF3C90}" destId="{0403DCE5-D789-C34A-9C11-B6B48837FFEC}" srcOrd="0" destOrd="0" presId="urn:microsoft.com/office/officeart/2005/8/layout/hierarchy3"/>
    <dgm:cxn modelId="{768B1170-7044-4CAF-8CA9-32EBE04C1D14}" srcId="{0FF49CB3-A56D-4383-A705-FBA4D0D57E59}" destId="{E0726CD6-8D36-4688-927D-A1D9CCBB8D36}" srcOrd="0" destOrd="0" parTransId="{36FCEC54-01AE-4676-99A2-9A045FF8A5DB}" sibTransId="{02405502-03FC-4A2D-B4AA-F23B8B706D2E}"/>
    <dgm:cxn modelId="{30EAC972-FCFB-A844-901A-675F665D2F94}" type="presOf" srcId="{5CE453B3-B1B4-40FB-9CD2-17B9502E31DD}" destId="{CFC151B6-E09E-A843-B3A6-CB16AC343D68}" srcOrd="0" destOrd="0" presId="urn:microsoft.com/office/officeart/2005/8/layout/hierarchy3"/>
    <dgm:cxn modelId="{68345073-9ACB-4B9B-853A-40DEFBF3965F}" srcId="{6C3ED83C-60D7-4F29-8810-89D92A6DEA71}" destId="{25C27EB7-B3BE-4FC7-A9ED-1E5036C2ED98}" srcOrd="4" destOrd="0" parTransId="{E683AA05-DD2C-4802-B595-ACC482285D86}" sibTransId="{41FD2C26-DAC4-4CD5-A4BA-974B5D67A60B}"/>
    <dgm:cxn modelId="{C8E33180-72AE-4883-8415-8051383F8D0E}" srcId="{6C3ED83C-60D7-4F29-8810-89D92A6DEA71}" destId="{7E79C194-044F-48F7-AAC1-57CDECB42321}" srcOrd="2" destOrd="0" parTransId="{8C698663-A152-4060-ACF4-9FA6BD7AABF6}" sibTransId="{0ED55BF2-0A10-412C-84D9-F4A03467B7D8}"/>
    <dgm:cxn modelId="{1EB33783-6D1E-47C8-A1CB-3025EE4DC7C9}" srcId="{6C3ED83C-60D7-4F29-8810-89D92A6DEA71}" destId="{0FF49CB3-A56D-4383-A705-FBA4D0D57E59}" srcOrd="1" destOrd="0" parTransId="{5D688042-4FCE-41D0-BB00-188A01E7ACEF}" sibTransId="{2D1A8DEF-233D-4289-B53C-8E76FEA36903}"/>
    <dgm:cxn modelId="{3B249D8C-FAD4-6E43-8632-D7848319CFFD}" type="presOf" srcId="{84F8E90C-25D9-44A7-B954-7A30BFC6BFCC}" destId="{B8EEBA15-0C0F-5F45-8FA0-2292EF93F7B9}" srcOrd="0" destOrd="0" presId="urn:microsoft.com/office/officeart/2005/8/layout/hierarchy3"/>
    <dgm:cxn modelId="{DD46FF96-91BE-4646-A105-65C604FED30A}" type="presOf" srcId="{3EC9FE3E-3794-4936-A679-51104424F135}" destId="{6FC5F70F-D52D-BC41-8070-17E4E21475A6}" srcOrd="0" destOrd="0" presId="urn:microsoft.com/office/officeart/2005/8/layout/hierarchy3"/>
    <dgm:cxn modelId="{2F89A4A4-9FBF-4D48-BFDF-3FC9ABC6675E}" type="presOf" srcId="{B205F4E7-86BA-4D91-9411-D3AA02CF1507}" destId="{43F8A38E-C550-2E48-AB8D-6E4D3E55CE9A}" srcOrd="0" destOrd="0" presId="urn:microsoft.com/office/officeart/2005/8/layout/hierarchy3"/>
    <dgm:cxn modelId="{9A9C61A9-600B-884A-A4CB-6C51A1D9D199}" type="presOf" srcId="{0FF49CB3-A56D-4383-A705-FBA4D0D57E59}" destId="{2B434613-8499-7C4E-BB4B-EB1E6B5698E2}" srcOrd="1" destOrd="0" presId="urn:microsoft.com/office/officeart/2005/8/layout/hierarchy3"/>
    <dgm:cxn modelId="{EBB1E1B0-D15E-4599-A4AD-3AFBBE78D770}" srcId="{76548201-7069-4D5E-B43A-180FC7EC10A9}" destId="{183C0605-A987-4ED6-88D5-ED7D0237B55C}" srcOrd="2" destOrd="0" parTransId="{84F8E90C-25D9-44A7-B954-7A30BFC6BFCC}" sibTransId="{7CFDA190-E18A-463E-AE3F-2ADC08EA2BEF}"/>
    <dgm:cxn modelId="{21F8F0BA-EEE5-9B4D-8B33-65068FAF7E69}" type="presOf" srcId="{A34B5A44-549C-4EE2-B5D7-88536B34AA6A}" destId="{9DC9A1CB-6345-CC45-B29D-A9E3D92D47FA}" srcOrd="0" destOrd="0" presId="urn:microsoft.com/office/officeart/2005/8/layout/hierarchy3"/>
    <dgm:cxn modelId="{BF8427C3-9D76-5F4C-8E6D-6A46A68A9BED}" type="presOf" srcId="{9FD26A4A-8C9F-4AC0-B908-030473CB10A3}" destId="{9BF91190-986E-4C44-AA3B-1BDBDFF07AAB}" srcOrd="0" destOrd="0" presId="urn:microsoft.com/office/officeart/2005/8/layout/hierarchy3"/>
    <dgm:cxn modelId="{17BCE6C7-2E5C-DC4A-836D-C562D4D1479A}" type="presOf" srcId="{D448F579-D44A-4F2C-B0D0-E9B682573ACC}" destId="{D64E047F-6817-1941-AD86-21E145804874}" srcOrd="0" destOrd="0" presId="urn:microsoft.com/office/officeart/2005/8/layout/hierarchy3"/>
    <dgm:cxn modelId="{59A196C8-2EA1-49C0-B22F-E0FC90891F76}" srcId="{7E79C194-044F-48F7-AAC1-57CDECB42321}" destId="{D448F579-D44A-4F2C-B0D0-E9B682573ACC}" srcOrd="0" destOrd="0" parTransId="{5CE453B3-B1B4-40FB-9CD2-17B9502E31DD}" sibTransId="{BC7660B0-8DA6-48B7-9D6C-760AFA330624}"/>
    <dgm:cxn modelId="{9DC4F5D1-B0C7-4C6B-B59F-787F240EB638}" srcId="{7E79C194-044F-48F7-AAC1-57CDECB42321}" destId="{1A8FD289-781C-4485-B0E2-D57588B437DB}" srcOrd="2" destOrd="0" parTransId="{3EC9FE3E-3794-4936-A679-51104424F135}" sibTransId="{7CC9FBCC-FDC8-49BC-9F4C-BF1DA74CA347}"/>
    <dgm:cxn modelId="{BB133CD8-82DE-463C-BEE8-7079794A56CC}" srcId="{7E79C194-044F-48F7-AAC1-57CDECB42321}" destId="{9FC961E4-3C01-4C57-8BC3-9C75759CC998}" srcOrd="1" destOrd="0" parTransId="{B6C678E0-099B-4A20-A461-A9D268FBF1E8}" sibTransId="{AA1FA1D8-F2D1-49DD-980F-EB027BC35089}"/>
    <dgm:cxn modelId="{5B98F7DC-D793-4B59-A129-DC2DE598568B}" srcId="{7E79C194-044F-48F7-AAC1-57CDECB42321}" destId="{B205F4E7-86BA-4D91-9411-D3AA02CF1507}" srcOrd="3" destOrd="0" parTransId="{1A6338A4-2359-4795-B1AB-03B9C0B3C1FB}" sibTransId="{682C23E8-D6C2-46CD-A641-AD4021A47FA1}"/>
    <dgm:cxn modelId="{1256D5DD-7CFE-584D-9602-F98C8094A660}" type="presOf" srcId="{ED0E9593-8C39-4047-B9BF-04C02F2DBD29}" destId="{E34B3300-880C-9548-9E4B-540137B77284}" srcOrd="0" destOrd="0" presId="urn:microsoft.com/office/officeart/2005/8/layout/hierarchy3"/>
    <dgm:cxn modelId="{4125F2E0-0F1D-0045-AC42-2CEB0599636B}" type="presOf" srcId="{FEAC401A-FBEC-4F23-A0E0-9E65A55773E9}" destId="{610F5170-A88C-4D40-BEB6-C6D3B2170420}" srcOrd="0" destOrd="0" presId="urn:microsoft.com/office/officeart/2005/8/layout/hierarchy3"/>
    <dgm:cxn modelId="{5AD1DCF2-0F7A-2A4C-92EE-81CED26F6299}" type="presOf" srcId="{76548201-7069-4D5E-B43A-180FC7EC10A9}" destId="{93F53C6C-BA97-034A-AAD4-D81C9E77BE76}" srcOrd="1" destOrd="0" presId="urn:microsoft.com/office/officeart/2005/8/layout/hierarchy3"/>
    <dgm:cxn modelId="{35F907F3-1F0F-2041-888D-88E795B712C2}" type="presOf" srcId="{DAD5D359-E8D9-4660-8DA9-60813EF64A3D}" destId="{C9859765-C9DD-1B40-99F6-C8B80A014B0C}" srcOrd="0" destOrd="0" presId="urn:microsoft.com/office/officeart/2005/8/layout/hierarchy3"/>
    <dgm:cxn modelId="{46E7CBF5-9706-EA49-88B4-DFAB12A41FE1}" type="presOf" srcId="{76548201-7069-4D5E-B43A-180FC7EC10A9}" destId="{05DDBE67-5176-4E43-A39B-48F608C890AA}" srcOrd="0" destOrd="0" presId="urn:microsoft.com/office/officeart/2005/8/layout/hierarchy3"/>
    <dgm:cxn modelId="{47F6DCF5-0C50-9E4D-8C54-6770E93C199B}" type="presOf" srcId="{E3282171-4792-4F11-ABA0-B662138C7C22}" destId="{4B9D74AD-7F63-8F42-8250-6A794128F4CB}" srcOrd="0" destOrd="0" presId="urn:microsoft.com/office/officeart/2005/8/layout/hierarchy3"/>
    <dgm:cxn modelId="{D9B95EF8-B6ED-9A49-B5D2-2BFE7D31882F}" type="presOf" srcId="{DAD5D359-E8D9-4660-8DA9-60813EF64A3D}" destId="{DEFA572E-D8A5-5241-BEED-209534328817}" srcOrd="1" destOrd="0" presId="urn:microsoft.com/office/officeart/2005/8/layout/hierarchy3"/>
    <dgm:cxn modelId="{5FDB6CF9-3C37-45E3-B436-CBCEE7AE6EA4}" srcId="{76548201-7069-4D5E-B43A-180FC7EC10A9}" destId="{79759F89-5F4C-427C-9506-0C50B85537BD}" srcOrd="1" destOrd="0" parTransId="{ED0E9593-8C39-4047-B9BF-04C02F2DBD29}" sibTransId="{9A5A239A-DA1E-4C4D-8178-FBEAEB34C9C6}"/>
    <dgm:cxn modelId="{A65FE1FF-4A83-BE45-9A81-2FF722DFC175}" type="presOf" srcId="{36FCEC54-01AE-4676-99A2-9A045FF8A5DB}" destId="{78B75173-F1B0-CA4F-BB0D-9A13BF60579D}" srcOrd="0" destOrd="0" presId="urn:microsoft.com/office/officeart/2005/8/layout/hierarchy3"/>
    <dgm:cxn modelId="{60EB4862-1F14-434F-9DF2-2FCE519E91B4}" type="presParOf" srcId="{1C3380AD-2FEA-FB43-B6E6-2F2201FC3255}" destId="{F5A0CD79-91D5-AB47-9147-E5E55388DFD4}" srcOrd="0" destOrd="0" presId="urn:microsoft.com/office/officeart/2005/8/layout/hierarchy3"/>
    <dgm:cxn modelId="{344EC308-468D-ED40-91A3-D7D8F61A6105}" type="presParOf" srcId="{F5A0CD79-91D5-AB47-9147-E5E55388DFD4}" destId="{9AB3D536-666B-BD44-9425-05A312777FE2}" srcOrd="0" destOrd="0" presId="urn:microsoft.com/office/officeart/2005/8/layout/hierarchy3"/>
    <dgm:cxn modelId="{7734D458-6D7E-EB42-B554-4804A362DFB5}" type="presParOf" srcId="{9AB3D536-666B-BD44-9425-05A312777FE2}" destId="{C9859765-C9DD-1B40-99F6-C8B80A014B0C}" srcOrd="0" destOrd="0" presId="urn:microsoft.com/office/officeart/2005/8/layout/hierarchy3"/>
    <dgm:cxn modelId="{79E4A330-440A-314B-B5F7-84B5D76EFC36}" type="presParOf" srcId="{9AB3D536-666B-BD44-9425-05A312777FE2}" destId="{DEFA572E-D8A5-5241-BEED-209534328817}" srcOrd="1" destOrd="0" presId="urn:microsoft.com/office/officeart/2005/8/layout/hierarchy3"/>
    <dgm:cxn modelId="{06BF40C4-0199-784A-8947-2CEF2BB1E244}" type="presParOf" srcId="{F5A0CD79-91D5-AB47-9147-E5E55388DFD4}" destId="{21796317-527F-A442-817A-DCB15D603F39}" srcOrd="1" destOrd="0" presId="urn:microsoft.com/office/officeart/2005/8/layout/hierarchy3"/>
    <dgm:cxn modelId="{083762F0-F8EC-B04A-A5D0-FFCFFA82F521}" type="presParOf" srcId="{1C3380AD-2FEA-FB43-B6E6-2F2201FC3255}" destId="{C826697B-6E13-144F-9C84-D0A1ED28C1D2}" srcOrd="1" destOrd="0" presId="urn:microsoft.com/office/officeart/2005/8/layout/hierarchy3"/>
    <dgm:cxn modelId="{9A8DE9DE-3881-F74C-8685-F22C897EAB95}" type="presParOf" srcId="{C826697B-6E13-144F-9C84-D0A1ED28C1D2}" destId="{8D0F8A32-94CC-3948-AA92-DCE5EC3B920A}" srcOrd="0" destOrd="0" presId="urn:microsoft.com/office/officeart/2005/8/layout/hierarchy3"/>
    <dgm:cxn modelId="{4691577F-2696-BA4B-BF21-44935D75A87E}" type="presParOf" srcId="{8D0F8A32-94CC-3948-AA92-DCE5EC3B920A}" destId="{1E4F6A61-FDC2-EE45-AC1E-C39E323FFD6A}" srcOrd="0" destOrd="0" presId="urn:microsoft.com/office/officeart/2005/8/layout/hierarchy3"/>
    <dgm:cxn modelId="{C4021F69-5A8B-4F47-8D63-203B0F84178E}" type="presParOf" srcId="{8D0F8A32-94CC-3948-AA92-DCE5EC3B920A}" destId="{2B434613-8499-7C4E-BB4B-EB1E6B5698E2}" srcOrd="1" destOrd="0" presId="urn:microsoft.com/office/officeart/2005/8/layout/hierarchy3"/>
    <dgm:cxn modelId="{C4A65B04-41F3-8848-B9B0-028C6548EA3B}" type="presParOf" srcId="{C826697B-6E13-144F-9C84-D0A1ED28C1D2}" destId="{50A545BA-6FA1-8E4C-9303-83226AEC095F}" srcOrd="1" destOrd="0" presId="urn:microsoft.com/office/officeart/2005/8/layout/hierarchy3"/>
    <dgm:cxn modelId="{B38D0D01-DFF7-E34F-82E4-8E24EF8595D3}" type="presParOf" srcId="{50A545BA-6FA1-8E4C-9303-83226AEC095F}" destId="{78B75173-F1B0-CA4F-BB0D-9A13BF60579D}" srcOrd="0" destOrd="0" presId="urn:microsoft.com/office/officeart/2005/8/layout/hierarchy3"/>
    <dgm:cxn modelId="{D9A6CF61-6E53-3C41-A1AA-3DDC787AE1B9}" type="presParOf" srcId="{50A545BA-6FA1-8E4C-9303-83226AEC095F}" destId="{5289801F-786A-AE48-8205-66A65F1B6F9E}" srcOrd="1" destOrd="0" presId="urn:microsoft.com/office/officeart/2005/8/layout/hierarchy3"/>
    <dgm:cxn modelId="{F97E0983-1156-3B4B-830B-06F29673A7A2}" type="presParOf" srcId="{50A545BA-6FA1-8E4C-9303-83226AEC095F}" destId="{9BF91190-986E-4C44-AA3B-1BDBDFF07AAB}" srcOrd="2" destOrd="0" presId="urn:microsoft.com/office/officeart/2005/8/layout/hierarchy3"/>
    <dgm:cxn modelId="{E3FF2FDC-7A15-A249-AB9D-E947210329C0}" type="presParOf" srcId="{50A545BA-6FA1-8E4C-9303-83226AEC095F}" destId="{9DC9A1CB-6345-CC45-B29D-A9E3D92D47FA}" srcOrd="3" destOrd="0" presId="urn:microsoft.com/office/officeart/2005/8/layout/hierarchy3"/>
    <dgm:cxn modelId="{C958CFBB-A007-A14C-A63E-9840D60BF316}" type="presParOf" srcId="{1C3380AD-2FEA-FB43-B6E6-2F2201FC3255}" destId="{121491B4-A27E-EC43-8A25-1B55A205BEBB}" srcOrd="2" destOrd="0" presId="urn:microsoft.com/office/officeart/2005/8/layout/hierarchy3"/>
    <dgm:cxn modelId="{FE0C4F21-8E33-0442-8FEA-968815AEFC18}" type="presParOf" srcId="{121491B4-A27E-EC43-8A25-1B55A205BEBB}" destId="{39B50AB0-F09E-2642-B6FE-9DDBABB76AA3}" srcOrd="0" destOrd="0" presId="urn:microsoft.com/office/officeart/2005/8/layout/hierarchy3"/>
    <dgm:cxn modelId="{ED091918-9596-BD4C-A80E-EBC0229025C3}" type="presParOf" srcId="{39B50AB0-F09E-2642-B6FE-9DDBABB76AA3}" destId="{6649CAED-2943-824E-B83D-986A0F74AFBC}" srcOrd="0" destOrd="0" presId="urn:microsoft.com/office/officeart/2005/8/layout/hierarchy3"/>
    <dgm:cxn modelId="{1046A8AD-013B-7248-A9E5-D5329D683DE3}" type="presParOf" srcId="{39B50AB0-F09E-2642-B6FE-9DDBABB76AA3}" destId="{C6247634-1DAE-D84E-B047-A1669AE4DA42}" srcOrd="1" destOrd="0" presId="urn:microsoft.com/office/officeart/2005/8/layout/hierarchy3"/>
    <dgm:cxn modelId="{CD532913-EE96-1A48-844C-BE3C58FD6F9D}" type="presParOf" srcId="{121491B4-A27E-EC43-8A25-1B55A205BEBB}" destId="{B0A603A7-160D-0B44-B8FB-16AE9804CA24}" srcOrd="1" destOrd="0" presId="urn:microsoft.com/office/officeart/2005/8/layout/hierarchy3"/>
    <dgm:cxn modelId="{BE0B98AE-726C-B749-B61E-0D0AF8356B21}" type="presParOf" srcId="{B0A603A7-160D-0B44-B8FB-16AE9804CA24}" destId="{CFC151B6-E09E-A843-B3A6-CB16AC343D68}" srcOrd="0" destOrd="0" presId="urn:microsoft.com/office/officeart/2005/8/layout/hierarchy3"/>
    <dgm:cxn modelId="{5F04E758-7936-744C-B642-C68C154A9FC9}" type="presParOf" srcId="{B0A603A7-160D-0B44-B8FB-16AE9804CA24}" destId="{D64E047F-6817-1941-AD86-21E145804874}" srcOrd="1" destOrd="0" presId="urn:microsoft.com/office/officeart/2005/8/layout/hierarchy3"/>
    <dgm:cxn modelId="{9DB1F55D-775F-454A-9086-986E84E420C1}" type="presParOf" srcId="{B0A603A7-160D-0B44-B8FB-16AE9804CA24}" destId="{A61E5409-AC91-9443-B234-D3BA6D1E7407}" srcOrd="2" destOrd="0" presId="urn:microsoft.com/office/officeart/2005/8/layout/hierarchy3"/>
    <dgm:cxn modelId="{8DC20C88-EC70-D049-8FB5-EF8DCC60E6C4}" type="presParOf" srcId="{B0A603A7-160D-0B44-B8FB-16AE9804CA24}" destId="{21C7AA76-8CB3-FA46-84A5-E14EE108C002}" srcOrd="3" destOrd="0" presId="urn:microsoft.com/office/officeart/2005/8/layout/hierarchy3"/>
    <dgm:cxn modelId="{3DA58E15-8970-1E46-9ACB-53332DA9399F}" type="presParOf" srcId="{B0A603A7-160D-0B44-B8FB-16AE9804CA24}" destId="{6FC5F70F-D52D-BC41-8070-17E4E21475A6}" srcOrd="4" destOrd="0" presId="urn:microsoft.com/office/officeart/2005/8/layout/hierarchy3"/>
    <dgm:cxn modelId="{7FCF04D4-1130-034A-8B24-CA9A152B8FC4}" type="presParOf" srcId="{B0A603A7-160D-0B44-B8FB-16AE9804CA24}" destId="{B9C896F9-2D3D-CA4B-AEE0-C7F4D7128E57}" srcOrd="5" destOrd="0" presId="urn:microsoft.com/office/officeart/2005/8/layout/hierarchy3"/>
    <dgm:cxn modelId="{9DAA118B-7CAE-AF44-8A21-37851FA756E9}" type="presParOf" srcId="{B0A603A7-160D-0B44-B8FB-16AE9804CA24}" destId="{2A6773E6-DE73-8441-8BA3-E0288BDF9E8B}" srcOrd="6" destOrd="0" presId="urn:microsoft.com/office/officeart/2005/8/layout/hierarchy3"/>
    <dgm:cxn modelId="{7AC27AC3-E3EC-9347-95C8-C1D9F796C22E}" type="presParOf" srcId="{B0A603A7-160D-0B44-B8FB-16AE9804CA24}" destId="{43F8A38E-C550-2E48-AB8D-6E4D3E55CE9A}" srcOrd="7" destOrd="0" presId="urn:microsoft.com/office/officeart/2005/8/layout/hierarchy3"/>
    <dgm:cxn modelId="{434BAAE3-D049-3940-A8E0-55F19E85CABC}" type="presParOf" srcId="{1C3380AD-2FEA-FB43-B6E6-2F2201FC3255}" destId="{B05F7209-B6E2-C140-9B92-8169359A8FF8}" srcOrd="3" destOrd="0" presId="urn:microsoft.com/office/officeart/2005/8/layout/hierarchy3"/>
    <dgm:cxn modelId="{D9FAF75C-6A0B-7B4D-B1E6-CE97CC0C0E74}" type="presParOf" srcId="{B05F7209-B6E2-C140-9B92-8169359A8FF8}" destId="{656398FE-70E4-364D-8BE3-253B45527693}" srcOrd="0" destOrd="0" presId="urn:microsoft.com/office/officeart/2005/8/layout/hierarchy3"/>
    <dgm:cxn modelId="{AE6E0020-EA4B-4648-A6C1-8982C2FEB8BB}" type="presParOf" srcId="{656398FE-70E4-364D-8BE3-253B45527693}" destId="{0403DCE5-D789-C34A-9C11-B6B48837FFEC}" srcOrd="0" destOrd="0" presId="urn:microsoft.com/office/officeart/2005/8/layout/hierarchy3"/>
    <dgm:cxn modelId="{0C194F5B-802B-BB4D-A6F1-D34F751AA7FF}" type="presParOf" srcId="{656398FE-70E4-364D-8BE3-253B45527693}" destId="{D6B59C56-7BC3-DC47-A580-058ADB45EC1E}" srcOrd="1" destOrd="0" presId="urn:microsoft.com/office/officeart/2005/8/layout/hierarchy3"/>
    <dgm:cxn modelId="{3C249C6B-FEF6-4D4C-B143-11C5EA56FC02}" type="presParOf" srcId="{B05F7209-B6E2-C140-9B92-8169359A8FF8}" destId="{78F26C66-C37D-CF46-A53B-D42C6F5CA2FF}" srcOrd="1" destOrd="0" presId="urn:microsoft.com/office/officeart/2005/8/layout/hierarchy3"/>
    <dgm:cxn modelId="{B57C229E-31B1-904C-A30A-6F293FE0B768}" type="presParOf" srcId="{1C3380AD-2FEA-FB43-B6E6-2F2201FC3255}" destId="{544A9470-B194-0341-A702-458A52F4D5CE}" srcOrd="4" destOrd="0" presId="urn:microsoft.com/office/officeart/2005/8/layout/hierarchy3"/>
    <dgm:cxn modelId="{398D2332-6A1B-524C-91EE-0601B12A72FE}" type="presParOf" srcId="{544A9470-B194-0341-A702-458A52F4D5CE}" destId="{CDCF056E-9799-E443-ADD2-7361D503ABBC}" srcOrd="0" destOrd="0" presId="urn:microsoft.com/office/officeart/2005/8/layout/hierarchy3"/>
    <dgm:cxn modelId="{DBE49168-1390-C442-AA76-5EB52DCA6293}" type="presParOf" srcId="{CDCF056E-9799-E443-ADD2-7361D503ABBC}" destId="{EE178F21-5D68-534E-B89C-7AC161686777}" srcOrd="0" destOrd="0" presId="urn:microsoft.com/office/officeart/2005/8/layout/hierarchy3"/>
    <dgm:cxn modelId="{7B84798E-5704-5547-8912-05120B02DCF9}" type="presParOf" srcId="{CDCF056E-9799-E443-ADD2-7361D503ABBC}" destId="{0A61B80A-1B5D-7840-9C43-16EFB99236E4}" srcOrd="1" destOrd="0" presId="urn:microsoft.com/office/officeart/2005/8/layout/hierarchy3"/>
    <dgm:cxn modelId="{FD4ADC06-7ECA-454A-BF46-14D5EDBED1FF}" type="presParOf" srcId="{544A9470-B194-0341-A702-458A52F4D5CE}" destId="{16F945D7-C148-EF4E-AC58-0EFFED3E299D}" srcOrd="1" destOrd="0" presId="urn:microsoft.com/office/officeart/2005/8/layout/hierarchy3"/>
    <dgm:cxn modelId="{1B4B03AF-F8F6-D24A-8D9C-1155E0532976}" type="presParOf" srcId="{1C3380AD-2FEA-FB43-B6E6-2F2201FC3255}" destId="{B476D71B-5AFD-EA4D-9A56-83029C1B7FDE}" srcOrd="5" destOrd="0" presId="urn:microsoft.com/office/officeart/2005/8/layout/hierarchy3"/>
    <dgm:cxn modelId="{91A8DFEB-B9BD-B742-B8C7-D2E91870BB55}" type="presParOf" srcId="{B476D71B-5AFD-EA4D-9A56-83029C1B7FDE}" destId="{C5235F9E-E8C6-4A4A-905F-E6F1C42097FB}" srcOrd="0" destOrd="0" presId="urn:microsoft.com/office/officeart/2005/8/layout/hierarchy3"/>
    <dgm:cxn modelId="{0E3220FE-7D1C-C04E-963B-F52FBED7947A}" type="presParOf" srcId="{C5235F9E-E8C6-4A4A-905F-E6F1C42097FB}" destId="{05DDBE67-5176-4E43-A39B-48F608C890AA}" srcOrd="0" destOrd="0" presId="urn:microsoft.com/office/officeart/2005/8/layout/hierarchy3"/>
    <dgm:cxn modelId="{299C1D79-9173-FA4F-B1DD-1AA26ED3E6BC}" type="presParOf" srcId="{C5235F9E-E8C6-4A4A-905F-E6F1C42097FB}" destId="{93F53C6C-BA97-034A-AAD4-D81C9E77BE76}" srcOrd="1" destOrd="0" presId="urn:microsoft.com/office/officeart/2005/8/layout/hierarchy3"/>
    <dgm:cxn modelId="{57F75866-51F3-1641-82B9-6921C8D37074}" type="presParOf" srcId="{B476D71B-5AFD-EA4D-9A56-83029C1B7FDE}" destId="{1F8ED9F7-C959-B448-9551-C7E159B6C13A}" srcOrd="1" destOrd="0" presId="urn:microsoft.com/office/officeart/2005/8/layout/hierarchy3"/>
    <dgm:cxn modelId="{0E29D0E6-95E5-9840-8D0C-3FCCD16ED9AD}" type="presParOf" srcId="{1F8ED9F7-C959-B448-9551-C7E159B6C13A}" destId="{610F5170-A88C-4D40-BEB6-C6D3B2170420}" srcOrd="0" destOrd="0" presId="urn:microsoft.com/office/officeart/2005/8/layout/hierarchy3"/>
    <dgm:cxn modelId="{1AB9CCBF-6D39-1A4C-AE5B-425FD1009EB3}" type="presParOf" srcId="{1F8ED9F7-C959-B448-9551-C7E159B6C13A}" destId="{40872E10-544A-7B4C-AC4B-6F2F250CEEB5}" srcOrd="1" destOrd="0" presId="urn:microsoft.com/office/officeart/2005/8/layout/hierarchy3"/>
    <dgm:cxn modelId="{545AFD3B-532D-CF43-A8FD-4C23D9EBED2B}" type="presParOf" srcId="{1F8ED9F7-C959-B448-9551-C7E159B6C13A}" destId="{E34B3300-880C-9548-9E4B-540137B77284}" srcOrd="2" destOrd="0" presId="urn:microsoft.com/office/officeart/2005/8/layout/hierarchy3"/>
    <dgm:cxn modelId="{B86EB517-37D7-1844-9877-CA807A66B092}" type="presParOf" srcId="{1F8ED9F7-C959-B448-9551-C7E159B6C13A}" destId="{DD9C918C-1CB9-C54C-93E7-D3D6F7B937A4}" srcOrd="3" destOrd="0" presId="urn:microsoft.com/office/officeart/2005/8/layout/hierarchy3"/>
    <dgm:cxn modelId="{96C080E3-ED43-1D46-9AB2-EC1983B209E2}" type="presParOf" srcId="{1F8ED9F7-C959-B448-9551-C7E159B6C13A}" destId="{B8EEBA15-0C0F-5F45-8FA0-2292EF93F7B9}" srcOrd="4" destOrd="0" presId="urn:microsoft.com/office/officeart/2005/8/layout/hierarchy3"/>
    <dgm:cxn modelId="{676ABC43-AD6F-324D-B9C9-9D39F9C03D73}" type="presParOf" srcId="{1F8ED9F7-C959-B448-9551-C7E159B6C13A}" destId="{D8130DD7-E8D7-D144-93AB-A5BB57749910}" srcOrd="5" destOrd="0" presId="urn:microsoft.com/office/officeart/2005/8/layout/hierarchy3"/>
    <dgm:cxn modelId="{067DCB7C-FD03-DC4D-ADE9-3D4631E444EC}" type="presParOf" srcId="{1F8ED9F7-C959-B448-9551-C7E159B6C13A}" destId="{7BE8D76A-43DF-1B45-A5DD-9B0C43528C0E}" srcOrd="6" destOrd="0" presId="urn:microsoft.com/office/officeart/2005/8/layout/hierarchy3"/>
    <dgm:cxn modelId="{D12CDF12-863E-7443-9744-BF702B2D671C}" type="presParOf" srcId="{1F8ED9F7-C959-B448-9551-C7E159B6C13A}" destId="{4B9D74AD-7F63-8F42-8250-6A794128F4C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59765-C9DD-1B40-99F6-C8B80A014B0C}">
      <dsp:nvSpPr>
        <dsp:cNvPr id="0" name=""/>
        <dsp:cNvSpPr/>
      </dsp:nvSpPr>
      <dsp:spPr>
        <a:xfrm>
          <a:off x="958071" y="754"/>
          <a:ext cx="1333276" cy="6666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Rijmschema’s</a:t>
          </a:r>
          <a:endParaRPr lang="en-US" sz="1500" kern="1200" dirty="0"/>
        </a:p>
      </dsp:txBody>
      <dsp:txXfrm>
        <a:off x="977596" y="20279"/>
        <a:ext cx="1294226" cy="627588"/>
      </dsp:txXfrm>
    </dsp:sp>
    <dsp:sp modelId="{1E4F6A61-FDC2-EE45-AC1E-C39E323FFD6A}">
      <dsp:nvSpPr>
        <dsp:cNvPr id="0" name=""/>
        <dsp:cNvSpPr/>
      </dsp:nvSpPr>
      <dsp:spPr>
        <a:xfrm>
          <a:off x="2624667" y="754"/>
          <a:ext cx="1333276" cy="6666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Soorten rijm</a:t>
          </a:r>
          <a:endParaRPr lang="en-US" sz="1500" kern="1200"/>
        </a:p>
      </dsp:txBody>
      <dsp:txXfrm>
        <a:off x="2644192" y="20279"/>
        <a:ext cx="1294226" cy="627588"/>
      </dsp:txXfrm>
    </dsp:sp>
    <dsp:sp modelId="{78B75173-F1B0-CA4F-BB0D-9A13BF60579D}">
      <dsp:nvSpPr>
        <dsp:cNvPr id="0" name=""/>
        <dsp:cNvSpPr/>
      </dsp:nvSpPr>
      <dsp:spPr>
        <a:xfrm>
          <a:off x="2757995" y="667392"/>
          <a:ext cx="133327" cy="499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78"/>
              </a:lnTo>
              <a:lnTo>
                <a:pt x="133327" y="4999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9801F-786A-AE48-8205-66A65F1B6F9E}">
      <dsp:nvSpPr>
        <dsp:cNvPr id="0" name=""/>
        <dsp:cNvSpPr/>
      </dsp:nvSpPr>
      <dsp:spPr>
        <a:xfrm>
          <a:off x="2891323" y="834052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Eindrijm</a:t>
          </a:r>
          <a:endParaRPr lang="en-US" sz="1200" kern="1200"/>
        </a:p>
      </dsp:txBody>
      <dsp:txXfrm>
        <a:off x="2910848" y="853577"/>
        <a:ext cx="1027571" cy="627588"/>
      </dsp:txXfrm>
    </dsp:sp>
    <dsp:sp modelId="{9BF91190-986E-4C44-AA3B-1BDBDFF07AAB}">
      <dsp:nvSpPr>
        <dsp:cNvPr id="0" name=""/>
        <dsp:cNvSpPr/>
      </dsp:nvSpPr>
      <dsp:spPr>
        <a:xfrm>
          <a:off x="2757995" y="667392"/>
          <a:ext cx="133327" cy="133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276"/>
              </a:lnTo>
              <a:lnTo>
                <a:pt x="133327" y="133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9A1CB-6345-CC45-B29D-A9E3D92D47FA}">
      <dsp:nvSpPr>
        <dsp:cNvPr id="0" name=""/>
        <dsp:cNvSpPr/>
      </dsp:nvSpPr>
      <dsp:spPr>
        <a:xfrm>
          <a:off x="2891323" y="1667350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Binnenrijm</a:t>
          </a:r>
          <a:endParaRPr lang="en-US" sz="1200" kern="1200"/>
        </a:p>
      </dsp:txBody>
      <dsp:txXfrm>
        <a:off x="2910848" y="1686875"/>
        <a:ext cx="1027571" cy="627588"/>
      </dsp:txXfrm>
    </dsp:sp>
    <dsp:sp modelId="{6649CAED-2943-824E-B83D-986A0F74AFBC}">
      <dsp:nvSpPr>
        <dsp:cNvPr id="0" name=""/>
        <dsp:cNvSpPr/>
      </dsp:nvSpPr>
      <dsp:spPr>
        <a:xfrm>
          <a:off x="4291263" y="754"/>
          <a:ext cx="1333276" cy="6666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Klank</a:t>
          </a:r>
          <a:endParaRPr lang="en-US" sz="1500" kern="1200"/>
        </a:p>
      </dsp:txBody>
      <dsp:txXfrm>
        <a:off x="4310788" y="20279"/>
        <a:ext cx="1294226" cy="627588"/>
      </dsp:txXfrm>
    </dsp:sp>
    <dsp:sp modelId="{CFC151B6-E09E-A843-B3A6-CB16AC343D68}">
      <dsp:nvSpPr>
        <dsp:cNvPr id="0" name=""/>
        <dsp:cNvSpPr/>
      </dsp:nvSpPr>
      <dsp:spPr>
        <a:xfrm>
          <a:off x="4424591" y="667392"/>
          <a:ext cx="133327" cy="499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78"/>
              </a:lnTo>
              <a:lnTo>
                <a:pt x="133327" y="4999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E047F-6817-1941-AD86-21E145804874}">
      <dsp:nvSpPr>
        <dsp:cNvPr id="0" name=""/>
        <dsp:cNvSpPr/>
      </dsp:nvSpPr>
      <dsp:spPr>
        <a:xfrm>
          <a:off x="4557918" y="834052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Alliteratie</a:t>
          </a:r>
          <a:endParaRPr lang="en-US" sz="1200" kern="1200"/>
        </a:p>
      </dsp:txBody>
      <dsp:txXfrm>
        <a:off x="4577443" y="853577"/>
        <a:ext cx="1027571" cy="627588"/>
      </dsp:txXfrm>
    </dsp:sp>
    <dsp:sp modelId="{A61E5409-AC91-9443-B234-D3BA6D1E7407}">
      <dsp:nvSpPr>
        <dsp:cNvPr id="0" name=""/>
        <dsp:cNvSpPr/>
      </dsp:nvSpPr>
      <dsp:spPr>
        <a:xfrm>
          <a:off x="4424591" y="667392"/>
          <a:ext cx="133327" cy="133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276"/>
              </a:lnTo>
              <a:lnTo>
                <a:pt x="133327" y="133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7AA76-8CB3-FA46-84A5-E14EE108C002}">
      <dsp:nvSpPr>
        <dsp:cNvPr id="0" name=""/>
        <dsp:cNvSpPr/>
      </dsp:nvSpPr>
      <dsp:spPr>
        <a:xfrm>
          <a:off x="4557918" y="1667350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Assonantie</a:t>
          </a:r>
          <a:endParaRPr lang="en-US" sz="1200" kern="1200"/>
        </a:p>
      </dsp:txBody>
      <dsp:txXfrm>
        <a:off x="4577443" y="1686875"/>
        <a:ext cx="1027571" cy="627588"/>
      </dsp:txXfrm>
    </dsp:sp>
    <dsp:sp modelId="{6FC5F70F-D52D-BC41-8070-17E4E21475A6}">
      <dsp:nvSpPr>
        <dsp:cNvPr id="0" name=""/>
        <dsp:cNvSpPr/>
      </dsp:nvSpPr>
      <dsp:spPr>
        <a:xfrm>
          <a:off x="4424591" y="667392"/>
          <a:ext cx="133327" cy="2166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574"/>
              </a:lnTo>
              <a:lnTo>
                <a:pt x="133327" y="21665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896F9-2D3D-CA4B-AEE0-C7F4D7128E57}">
      <dsp:nvSpPr>
        <dsp:cNvPr id="0" name=""/>
        <dsp:cNvSpPr/>
      </dsp:nvSpPr>
      <dsp:spPr>
        <a:xfrm>
          <a:off x="4557918" y="2500648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Consonantie</a:t>
          </a:r>
          <a:endParaRPr lang="en-US" sz="1200" kern="1200"/>
        </a:p>
      </dsp:txBody>
      <dsp:txXfrm>
        <a:off x="4577443" y="2520173"/>
        <a:ext cx="1027571" cy="627588"/>
      </dsp:txXfrm>
    </dsp:sp>
    <dsp:sp modelId="{2A6773E6-DE73-8441-8BA3-E0288BDF9E8B}">
      <dsp:nvSpPr>
        <dsp:cNvPr id="0" name=""/>
        <dsp:cNvSpPr/>
      </dsp:nvSpPr>
      <dsp:spPr>
        <a:xfrm>
          <a:off x="4424591" y="667392"/>
          <a:ext cx="133327" cy="299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872"/>
              </a:lnTo>
              <a:lnTo>
                <a:pt x="133327" y="29998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8A38E-C550-2E48-AB8D-6E4D3E55CE9A}">
      <dsp:nvSpPr>
        <dsp:cNvPr id="0" name=""/>
        <dsp:cNvSpPr/>
      </dsp:nvSpPr>
      <dsp:spPr>
        <a:xfrm>
          <a:off x="4557918" y="3333946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Onomatopee</a:t>
          </a:r>
          <a:endParaRPr lang="en-US" sz="1200" kern="1200"/>
        </a:p>
      </dsp:txBody>
      <dsp:txXfrm>
        <a:off x="4577443" y="3353471"/>
        <a:ext cx="1027571" cy="627588"/>
      </dsp:txXfrm>
    </dsp:sp>
    <dsp:sp modelId="{0403DCE5-D789-C34A-9C11-B6B48837FFEC}">
      <dsp:nvSpPr>
        <dsp:cNvPr id="0" name=""/>
        <dsp:cNvSpPr/>
      </dsp:nvSpPr>
      <dsp:spPr>
        <a:xfrm>
          <a:off x="5957859" y="754"/>
          <a:ext cx="1333276" cy="6666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Metrum</a:t>
          </a:r>
          <a:endParaRPr lang="en-US" sz="1500" kern="1200"/>
        </a:p>
      </dsp:txBody>
      <dsp:txXfrm>
        <a:off x="5977384" y="20279"/>
        <a:ext cx="1294226" cy="627588"/>
      </dsp:txXfrm>
    </dsp:sp>
    <dsp:sp modelId="{EE178F21-5D68-534E-B89C-7AC161686777}">
      <dsp:nvSpPr>
        <dsp:cNvPr id="0" name=""/>
        <dsp:cNvSpPr/>
      </dsp:nvSpPr>
      <dsp:spPr>
        <a:xfrm>
          <a:off x="7624455" y="754"/>
          <a:ext cx="1333276" cy="6666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Enjambement</a:t>
          </a:r>
          <a:endParaRPr lang="en-US" sz="1500" kern="1200"/>
        </a:p>
      </dsp:txBody>
      <dsp:txXfrm>
        <a:off x="7643980" y="20279"/>
        <a:ext cx="1294226" cy="627588"/>
      </dsp:txXfrm>
    </dsp:sp>
    <dsp:sp modelId="{05DDBE67-5176-4E43-A39B-48F608C890AA}">
      <dsp:nvSpPr>
        <dsp:cNvPr id="0" name=""/>
        <dsp:cNvSpPr/>
      </dsp:nvSpPr>
      <dsp:spPr>
        <a:xfrm>
          <a:off x="9291051" y="754"/>
          <a:ext cx="1333276" cy="6666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Stijlfiguren</a:t>
          </a:r>
          <a:endParaRPr lang="en-US" sz="1500" kern="1200" dirty="0"/>
        </a:p>
      </dsp:txBody>
      <dsp:txXfrm>
        <a:off x="9310576" y="20279"/>
        <a:ext cx="1294226" cy="627588"/>
      </dsp:txXfrm>
    </dsp:sp>
    <dsp:sp modelId="{610F5170-A88C-4D40-BEB6-C6D3B2170420}">
      <dsp:nvSpPr>
        <dsp:cNvPr id="0" name=""/>
        <dsp:cNvSpPr/>
      </dsp:nvSpPr>
      <dsp:spPr>
        <a:xfrm>
          <a:off x="9424379" y="667392"/>
          <a:ext cx="133327" cy="499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78"/>
              </a:lnTo>
              <a:lnTo>
                <a:pt x="133327" y="4999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72E10-544A-7B4C-AC4B-6F2F250CEEB5}">
      <dsp:nvSpPr>
        <dsp:cNvPr id="0" name=""/>
        <dsp:cNvSpPr/>
      </dsp:nvSpPr>
      <dsp:spPr>
        <a:xfrm>
          <a:off x="9557706" y="834052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Metafoor</a:t>
          </a:r>
          <a:endParaRPr lang="en-US" sz="1200" kern="1200"/>
        </a:p>
      </dsp:txBody>
      <dsp:txXfrm>
        <a:off x="9577231" y="853577"/>
        <a:ext cx="1027571" cy="627588"/>
      </dsp:txXfrm>
    </dsp:sp>
    <dsp:sp modelId="{E34B3300-880C-9548-9E4B-540137B77284}">
      <dsp:nvSpPr>
        <dsp:cNvPr id="0" name=""/>
        <dsp:cNvSpPr/>
      </dsp:nvSpPr>
      <dsp:spPr>
        <a:xfrm>
          <a:off x="9424379" y="667392"/>
          <a:ext cx="133327" cy="133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276"/>
              </a:lnTo>
              <a:lnTo>
                <a:pt x="133327" y="133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C918C-1CB9-C54C-93E7-D3D6F7B937A4}">
      <dsp:nvSpPr>
        <dsp:cNvPr id="0" name=""/>
        <dsp:cNvSpPr/>
      </dsp:nvSpPr>
      <dsp:spPr>
        <a:xfrm>
          <a:off x="9557706" y="1667350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Vergelijking</a:t>
          </a:r>
          <a:endParaRPr lang="en-US" sz="1200" kern="1200"/>
        </a:p>
      </dsp:txBody>
      <dsp:txXfrm>
        <a:off x="9577231" y="1686875"/>
        <a:ext cx="1027571" cy="627588"/>
      </dsp:txXfrm>
    </dsp:sp>
    <dsp:sp modelId="{B8EEBA15-0C0F-5F45-8FA0-2292EF93F7B9}">
      <dsp:nvSpPr>
        <dsp:cNvPr id="0" name=""/>
        <dsp:cNvSpPr/>
      </dsp:nvSpPr>
      <dsp:spPr>
        <a:xfrm>
          <a:off x="9424379" y="667392"/>
          <a:ext cx="133327" cy="2166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574"/>
              </a:lnTo>
              <a:lnTo>
                <a:pt x="133327" y="216657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30DD7-E8D7-D144-93AB-A5BB57749910}">
      <dsp:nvSpPr>
        <dsp:cNvPr id="0" name=""/>
        <dsp:cNvSpPr/>
      </dsp:nvSpPr>
      <dsp:spPr>
        <a:xfrm>
          <a:off x="9557706" y="2500648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Personificatie</a:t>
          </a:r>
          <a:endParaRPr lang="en-US" sz="1200" kern="1200"/>
        </a:p>
      </dsp:txBody>
      <dsp:txXfrm>
        <a:off x="9577231" y="2520173"/>
        <a:ext cx="1027571" cy="627588"/>
      </dsp:txXfrm>
    </dsp:sp>
    <dsp:sp modelId="{7BE8D76A-43DF-1B45-A5DD-9B0C43528C0E}">
      <dsp:nvSpPr>
        <dsp:cNvPr id="0" name=""/>
        <dsp:cNvSpPr/>
      </dsp:nvSpPr>
      <dsp:spPr>
        <a:xfrm>
          <a:off x="9424379" y="667392"/>
          <a:ext cx="133327" cy="299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9872"/>
              </a:lnTo>
              <a:lnTo>
                <a:pt x="133327" y="299987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D74AD-7F63-8F42-8250-6A794128F4CB}">
      <dsp:nvSpPr>
        <dsp:cNvPr id="0" name=""/>
        <dsp:cNvSpPr/>
      </dsp:nvSpPr>
      <dsp:spPr>
        <a:xfrm>
          <a:off x="9557706" y="3333946"/>
          <a:ext cx="1066621" cy="666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Hyperbool</a:t>
          </a:r>
          <a:endParaRPr lang="en-US" sz="1200" kern="1200"/>
        </a:p>
      </dsp:txBody>
      <dsp:txXfrm>
        <a:off x="9577231" y="3353471"/>
        <a:ext cx="1027571" cy="62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28B77-8758-6544-BCF8-E15434E948DB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818C4-8967-9147-9B66-2A6CC9E3D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41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DZFJkCdr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AEwOyNh_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siAyOxMb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AsOARZ_lsI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https://www.youtube.com/watch?v=AJDZFJkCdrU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18C4-8967-9147-9B66-2A6CC9E3D93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77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https://www.youtube.com/watch?v=kWAEwOyNh_k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18C4-8967-9147-9B66-2A6CC9E3D9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00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https://www.youtube.com/watch?v=zbsiAyOxMbM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18C4-8967-9147-9B66-2A6CC9E3D9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43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https://www.youtube.com/watch?v=9AsOARZ_lsI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18C4-8967-9147-9B66-2A6CC9E3D9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17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=1kfS-AL3Vsg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18C4-8967-9147-9B66-2A6CC9E3D93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73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6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10/28/21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738DB9-1128-5749-8604-E98A6C7C5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nl-NL" sz="3800">
                <a:solidFill>
                  <a:srgbClr val="FFFFFF"/>
                </a:solidFill>
              </a:rPr>
              <a:t>Dag van de Literatuurkritiek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AE6231-334E-0040-8E14-5708BF846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>
                <a:solidFill>
                  <a:srgbClr val="FFFFFF"/>
                </a:solidFill>
              </a:rPr>
              <a:t>Waarom hiphop thuishoort in de les Nederlands</a:t>
            </a:r>
          </a:p>
          <a:p>
            <a:endParaRPr lang="nl-NL" sz="2800" dirty="0">
              <a:solidFill>
                <a:srgbClr val="FFFFFF"/>
              </a:solidFill>
            </a:endParaRPr>
          </a:p>
          <a:p>
            <a:r>
              <a:rPr lang="nl-NL" sz="1700" dirty="0" err="1">
                <a:solidFill>
                  <a:srgbClr val="FFFFFF"/>
                </a:solidFill>
              </a:rPr>
              <a:t>Warda</a:t>
            </a:r>
            <a:r>
              <a:rPr lang="nl-NL" sz="1700" dirty="0">
                <a:solidFill>
                  <a:srgbClr val="FFFFFF"/>
                </a:solidFill>
              </a:rPr>
              <a:t> El-</a:t>
            </a:r>
            <a:r>
              <a:rPr lang="nl-NL" sz="1700" dirty="0" err="1">
                <a:solidFill>
                  <a:srgbClr val="FFFFFF"/>
                </a:solidFill>
              </a:rPr>
              <a:t>Kaddouri</a:t>
            </a:r>
            <a:endParaRPr lang="nl-NL" sz="17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216DD-02C6-45B7-8F92-8DB29A8FD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8" r="10959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033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ackground Fill">
            <a:extLst>
              <a:ext uri="{FF2B5EF4-FFF2-40B4-BE49-F238E27FC236}">
                <a16:creationId xmlns:a16="http://schemas.microsoft.com/office/drawing/2014/main" id="{18D902C6-08DE-45F8-B54A-41065C31B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6B3AFF00-BBA4-4343-8496-80833519A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9" y="1"/>
            <a:ext cx="8916078" cy="6857999"/>
          </a:xfrm>
          <a:custGeom>
            <a:avLst/>
            <a:gdLst>
              <a:gd name="connsiteX0" fmla="*/ 8183400 w 8916078"/>
              <a:gd name="connsiteY0" fmla="*/ 3865853 h 6820849"/>
              <a:gd name="connsiteX1" fmla="*/ 8259593 w 8916078"/>
              <a:gd name="connsiteY1" fmla="*/ 3878252 h 6820849"/>
              <a:gd name="connsiteX2" fmla="*/ 8529076 w 8916078"/>
              <a:gd name="connsiteY2" fmla="*/ 4345010 h 6820849"/>
              <a:gd name="connsiteX3" fmla="*/ 8062319 w 8916078"/>
              <a:gd name="connsiteY3" fmla="*/ 4614493 h 6820849"/>
              <a:gd name="connsiteX4" fmla="*/ 7792836 w 8916078"/>
              <a:gd name="connsiteY4" fmla="*/ 4147735 h 6820849"/>
              <a:gd name="connsiteX5" fmla="*/ 8183400 w 8916078"/>
              <a:gd name="connsiteY5" fmla="*/ 3865853 h 6820849"/>
              <a:gd name="connsiteX6" fmla="*/ 8734942 w 8916078"/>
              <a:gd name="connsiteY6" fmla="*/ 2667480 h 6820849"/>
              <a:gd name="connsiteX7" fmla="*/ 8773412 w 8916078"/>
              <a:gd name="connsiteY7" fmla="*/ 2673741 h 6820849"/>
              <a:gd name="connsiteX8" fmla="*/ 8909474 w 8916078"/>
              <a:gd name="connsiteY8" fmla="*/ 2909407 h 6820849"/>
              <a:gd name="connsiteX9" fmla="*/ 8673808 w 8916078"/>
              <a:gd name="connsiteY9" fmla="*/ 3045469 h 6820849"/>
              <a:gd name="connsiteX10" fmla="*/ 8537746 w 8916078"/>
              <a:gd name="connsiteY10" fmla="*/ 2809802 h 6820849"/>
              <a:gd name="connsiteX11" fmla="*/ 8697151 w 8916078"/>
              <a:gd name="connsiteY11" fmla="*/ 2668961 h 6820849"/>
              <a:gd name="connsiteX12" fmla="*/ 8734942 w 8916078"/>
              <a:gd name="connsiteY12" fmla="*/ 2667480 h 6820849"/>
              <a:gd name="connsiteX13" fmla="*/ 8776652 w 8916078"/>
              <a:gd name="connsiteY13" fmla="*/ 1 h 6820849"/>
              <a:gd name="connsiteX14" fmla="*/ 8786961 w 8916078"/>
              <a:gd name="connsiteY14" fmla="*/ 42970 h 6820849"/>
              <a:gd name="connsiteX15" fmla="*/ 8775876 w 8916078"/>
              <a:gd name="connsiteY15" fmla="*/ 219853 h 6820849"/>
              <a:gd name="connsiteX16" fmla="*/ 8229255 w 8916078"/>
              <a:gd name="connsiteY16" fmla="*/ 535444 h 6820849"/>
              <a:gd name="connsiteX17" fmla="*/ 7899142 w 8916078"/>
              <a:gd name="connsiteY17" fmla="*/ 78053 h 6820849"/>
              <a:gd name="connsiteX18" fmla="*/ 7911844 w 8916078"/>
              <a:gd name="connsiteY18" fmla="*/ 1 h 6820849"/>
              <a:gd name="connsiteX19" fmla="*/ 0 w 8916078"/>
              <a:gd name="connsiteY19" fmla="*/ 0 h 6820849"/>
              <a:gd name="connsiteX20" fmla="*/ 3064542 w 8916078"/>
              <a:gd name="connsiteY20" fmla="*/ 1 h 6820849"/>
              <a:gd name="connsiteX21" fmla="*/ 3626351 w 8916078"/>
              <a:gd name="connsiteY21" fmla="*/ 1 h 6820849"/>
              <a:gd name="connsiteX22" fmla="*/ 6388767 w 8916078"/>
              <a:gd name="connsiteY22" fmla="*/ 1 h 6820849"/>
              <a:gd name="connsiteX23" fmla="*/ 7293415 w 8916078"/>
              <a:gd name="connsiteY23" fmla="*/ 1 h 6820849"/>
              <a:gd name="connsiteX24" fmla="*/ 7285291 w 8916078"/>
              <a:gd name="connsiteY24" fmla="*/ 184997 h 6820849"/>
              <a:gd name="connsiteX25" fmla="*/ 7288318 w 8916078"/>
              <a:gd name="connsiteY25" fmla="*/ 419996 h 6820849"/>
              <a:gd name="connsiteX26" fmla="*/ 7736280 w 8916078"/>
              <a:gd name="connsiteY26" fmla="*/ 1068100 h 6820849"/>
              <a:gd name="connsiteX27" fmla="*/ 8184147 w 8916078"/>
              <a:gd name="connsiteY27" fmla="*/ 2589406 h 6820849"/>
              <a:gd name="connsiteX28" fmla="*/ 7738154 w 8916078"/>
              <a:gd name="connsiteY28" fmla="*/ 3164270 h 6820849"/>
              <a:gd name="connsiteX29" fmla="*/ 7579762 w 8916078"/>
              <a:gd name="connsiteY29" fmla="*/ 4641256 h 6820849"/>
              <a:gd name="connsiteX30" fmla="*/ 8191492 w 8916078"/>
              <a:gd name="connsiteY30" fmla="*/ 5670858 h 6820849"/>
              <a:gd name="connsiteX31" fmla="*/ 8477065 w 8916078"/>
              <a:gd name="connsiteY31" fmla="*/ 6707671 h 6820849"/>
              <a:gd name="connsiteX32" fmla="*/ 8478852 w 8916078"/>
              <a:gd name="connsiteY32" fmla="*/ 6820849 h 6820849"/>
              <a:gd name="connsiteX33" fmla="*/ 0 w 8916078"/>
              <a:gd name="connsiteY33" fmla="*/ 6820849 h 6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916078" h="6820849">
                <a:moveTo>
                  <a:pt x="8183400" y="3865853"/>
                </a:moveTo>
                <a:cubicBezTo>
                  <a:pt x="8208679" y="3867370"/>
                  <a:pt x="8234181" y="3871443"/>
                  <a:pt x="8259593" y="3878252"/>
                </a:cubicBezTo>
                <a:cubicBezTo>
                  <a:pt x="8462901" y="3932728"/>
                  <a:pt x="8583552" y="4141703"/>
                  <a:pt x="8529076" y="4345010"/>
                </a:cubicBezTo>
                <a:cubicBezTo>
                  <a:pt x="8474600" y="4548317"/>
                  <a:pt x="8265626" y="4668969"/>
                  <a:pt x="8062319" y="4614493"/>
                </a:cubicBezTo>
                <a:cubicBezTo>
                  <a:pt x="7859012" y="4560017"/>
                  <a:pt x="7738360" y="4351042"/>
                  <a:pt x="7792836" y="4147735"/>
                </a:cubicBezTo>
                <a:cubicBezTo>
                  <a:pt x="7840502" y="3969841"/>
                  <a:pt x="8006457" y="3855230"/>
                  <a:pt x="8183400" y="3865853"/>
                </a:cubicBezTo>
                <a:close/>
                <a:moveTo>
                  <a:pt x="8734942" y="2667480"/>
                </a:moveTo>
                <a:cubicBezTo>
                  <a:pt x="8747705" y="2668246"/>
                  <a:pt x="8760581" y="2670303"/>
                  <a:pt x="8773412" y="2673741"/>
                </a:cubicBezTo>
                <a:cubicBezTo>
                  <a:pt x="8876062" y="2701246"/>
                  <a:pt x="8936980" y="2806757"/>
                  <a:pt x="8909474" y="2909407"/>
                </a:cubicBezTo>
                <a:cubicBezTo>
                  <a:pt x="8881969" y="3012057"/>
                  <a:pt x="8776458" y="3072974"/>
                  <a:pt x="8673808" y="3045469"/>
                </a:cubicBezTo>
                <a:cubicBezTo>
                  <a:pt x="8571158" y="3017965"/>
                  <a:pt x="8510241" y="2912452"/>
                  <a:pt x="8537746" y="2809802"/>
                </a:cubicBezTo>
                <a:cubicBezTo>
                  <a:pt x="8558375" y="2732815"/>
                  <a:pt x="8622882" y="2679302"/>
                  <a:pt x="8697151" y="2668961"/>
                </a:cubicBezTo>
                <a:cubicBezTo>
                  <a:pt x="8709529" y="2667237"/>
                  <a:pt x="8722180" y="2666714"/>
                  <a:pt x="8734942" y="2667480"/>
                </a:cubicBezTo>
                <a:close/>
                <a:moveTo>
                  <a:pt x="8776652" y="1"/>
                </a:moveTo>
                <a:lnTo>
                  <a:pt x="8786961" y="42970"/>
                </a:lnTo>
                <a:cubicBezTo>
                  <a:pt x="8794957" y="100392"/>
                  <a:pt x="8791826" y="160330"/>
                  <a:pt x="8775876" y="219853"/>
                </a:cubicBezTo>
                <a:cubicBezTo>
                  <a:pt x="8712079" y="457946"/>
                  <a:pt x="8467349" y="599241"/>
                  <a:pt x="8229255" y="535444"/>
                </a:cubicBezTo>
                <a:cubicBezTo>
                  <a:pt x="8020924" y="479621"/>
                  <a:pt x="7886703" y="285271"/>
                  <a:pt x="7899142" y="78053"/>
                </a:cubicBezTo>
                <a:lnTo>
                  <a:pt x="7911844" y="1"/>
                </a:lnTo>
                <a:close/>
                <a:moveTo>
                  <a:pt x="0" y="0"/>
                </a:moveTo>
                <a:lnTo>
                  <a:pt x="3064542" y="1"/>
                </a:lnTo>
                <a:lnTo>
                  <a:pt x="3626351" y="1"/>
                </a:lnTo>
                <a:lnTo>
                  <a:pt x="6388767" y="1"/>
                </a:lnTo>
                <a:lnTo>
                  <a:pt x="7293415" y="1"/>
                </a:lnTo>
                <a:lnTo>
                  <a:pt x="7285291" y="184997"/>
                </a:lnTo>
                <a:cubicBezTo>
                  <a:pt x="7283933" y="263521"/>
                  <a:pt x="7284806" y="341911"/>
                  <a:pt x="7288318" y="419996"/>
                </a:cubicBezTo>
                <a:cubicBezTo>
                  <a:pt x="7301507" y="709488"/>
                  <a:pt x="7530168" y="891535"/>
                  <a:pt x="7736280" y="1068100"/>
                </a:cubicBezTo>
                <a:cubicBezTo>
                  <a:pt x="8250069" y="1508062"/>
                  <a:pt x="8424916" y="2032159"/>
                  <a:pt x="8184147" y="2589406"/>
                </a:cubicBezTo>
                <a:cubicBezTo>
                  <a:pt x="8090773" y="2805524"/>
                  <a:pt x="7909218" y="2993264"/>
                  <a:pt x="7738154" y="3164270"/>
                </a:cubicBezTo>
                <a:cubicBezTo>
                  <a:pt x="7279360" y="3622745"/>
                  <a:pt x="7298159" y="4154456"/>
                  <a:pt x="7579762" y="4641256"/>
                </a:cubicBezTo>
                <a:cubicBezTo>
                  <a:pt x="7780382" y="4986833"/>
                  <a:pt x="8020938" y="5311557"/>
                  <a:pt x="8191492" y="5670858"/>
                </a:cubicBezTo>
                <a:cubicBezTo>
                  <a:pt x="8357544" y="6019043"/>
                  <a:pt x="8456063" y="6366409"/>
                  <a:pt x="8477065" y="6707671"/>
                </a:cubicBezTo>
                <a:lnTo>
                  <a:pt x="8478852" y="6820849"/>
                </a:lnTo>
                <a:lnTo>
                  <a:pt x="0" y="6820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7887EB-4B89-804C-ADA1-499B059B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3"/>
            <a:ext cx="6693027" cy="31308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Tekst- en verhaalanalyse</a:t>
            </a:r>
          </a:p>
        </p:txBody>
      </p:sp>
    </p:spTree>
    <p:extLst>
      <p:ext uri="{BB962C8B-B14F-4D97-AF65-F5344CB8AC3E}">
        <p14:creationId xmlns:p14="http://schemas.microsoft.com/office/powerpoint/2010/main" val="270752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8A7ED-F705-424F-843E-08ECAE16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dit alles voor me?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24C627-38BA-294E-A066-6FE7108B8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Broer wat weet je van pijn (</a:t>
            </a:r>
            <a:r>
              <a:rPr lang="nl-NL" dirty="0" err="1"/>
              <a:t>jnoen</a:t>
            </a:r>
            <a:r>
              <a:rPr lang="nl-NL" dirty="0"/>
              <a:t> )</a:t>
            </a:r>
            <a:br>
              <a:rPr lang="nl-NL" dirty="0"/>
            </a:br>
            <a:r>
              <a:rPr lang="nl-NL" dirty="0"/>
              <a:t>Wat weet je van pijn </a:t>
            </a:r>
            <a:br>
              <a:rPr lang="nl-NL" dirty="0"/>
            </a:br>
            <a:r>
              <a:rPr lang="nl-NL" dirty="0"/>
              <a:t>Zonder </a:t>
            </a:r>
            <a:r>
              <a:rPr lang="nl-NL" dirty="0" err="1"/>
              <a:t>doekoe</a:t>
            </a:r>
            <a:r>
              <a:rPr lang="nl-NL" dirty="0"/>
              <a:t> rennen in de trein </a:t>
            </a:r>
            <a:br>
              <a:rPr lang="nl-NL" dirty="0"/>
            </a:br>
            <a:r>
              <a:rPr lang="nl-NL" dirty="0"/>
              <a:t>Doen alsof je bent waar je moet zijn </a:t>
            </a:r>
            <a:br>
              <a:rPr lang="nl-NL" dirty="0"/>
            </a:br>
            <a:r>
              <a:rPr lang="nl-NL" dirty="0"/>
              <a:t>Daarna achterin en net op tijd zijn </a:t>
            </a:r>
            <a:br>
              <a:rPr lang="nl-NL" dirty="0"/>
            </a:br>
            <a:r>
              <a:rPr lang="nl-NL" dirty="0" err="1"/>
              <a:t>Kowed</a:t>
            </a:r>
            <a:r>
              <a:rPr lang="nl-NL" dirty="0"/>
              <a:t> met je hand want je bent niet van m’n plein </a:t>
            </a:r>
            <a:br>
              <a:rPr lang="nl-NL" dirty="0"/>
            </a:br>
            <a:r>
              <a:rPr lang="nl-NL" dirty="0"/>
              <a:t>Je doet alsof je knalt </a:t>
            </a:r>
            <a:br>
              <a:rPr lang="nl-NL" dirty="0"/>
            </a:br>
            <a:r>
              <a:rPr lang="nl-NL" dirty="0"/>
              <a:t>Maar je knalt bij Albert Heijn </a:t>
            </a:r>
            <a:br>
              <a:rPr lang="nl-NL" dirty="0"/>
            </a:br>
            <a:r>
              <a:rPr lang="nl-NL" dirty="0"/>
              <a:t>Rap niet over volle magazijn </a:t>
            </a:r>
            <a:br>
              <a:rPr lang="nl-NL" dirty="0"/>
            </a:br>
            <a:r>
              <a:rPr lang="nl-NL" dirty="0"/>
              <a:t>Als je werkt in een volle magazijn  </a:t>
            </a:r>
            <a:br>
              <a:rPr lang="nl-NL" dirty="0"/>
            </a:br>
            <a:r>
              <a:rPr lang="nl-NL" dirty="0"/>
              <a:t>Die momenten dat ik rust </a:t>
            </a:r>
            <a:br>
              <a:rPr lang="nl-NL" dirty="0"/>
            </a:br>
            <a:r>
              <a:rPr lang="nl-NL" dirty="0"/>
              <a:t>En af en toe denk ik terug </a:t>
            </a:r>
            <a:br>
              <a:rPr lang="nl-NL" dirty="0"/>
            </a:br>
            <a:r>
              <a:rPr lang="nl-NL" dirty="0"/>
              <a:t>En dan denk ik bij mezelf dit is alles voor me </a:t>
            </a:r>
            <a:br>
              <a:rPr lang="nl-NL" dirty="0"/>
            </a:br>
            <a:r>
              <a:rPr lang="nl-NL" dirty="0"/>
              <a:t>Het is voor mij nog niet gelukt </a:t>
            </a:r>
            <a:br>
              <a:rPr lang="nl-NL" dirty="0"/>
            </a:br>
            <a:r>
              <a:rPr lang="nl-NL" dirty="0"/>
              <a:t>Dus dan denk ik bij mezelf is dit alles voor me?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851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1C96F-F784-E145-BA26-C6C38681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Vastberaden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120770-AFEE-2A4B-ADA2-692F4BC5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3"/>
            <a:ext cx="10972800" cy="4566059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Was hongerig, </a:t>
            </a:r>
            <a:r>
              <a:rPr lang="nl-NL" dirty="0" err="1"/>
              <a:t>ewa</a:t>
            </a:r>
            <a:r>
              <a:rPr lang="nl-NL" dirty="0"/>
              <a:t>, normaal toen ik niks was</a:t>
            </a:r>
            <a:br>
              <a:rPr lang="nl-NL" dirty="0"/>
            </a:br>
            <a:r>
              <a:rPr lang="nl-NL" dirty="0"/>
              <a:t>Nu trek ik cash en ik heb het op pinpas</a:t>
            </a:r>
            <a:br>
              <a:rPr lang="nl-NL" dirty="0"/>
            </a:br>
            <a:r>
              <a:rPr lang="nl-NL" dirty="0"/>
              <a:t>Hoef niet te shinen, maar toch zie je een glimlach</a:t>
            </a:r>
            <a:br>
              <a:rPr lang="nl-NL" dirty="0"/>
            </a:br>
            <a:r>
              <a:rPr lang="nl-NL" dirty="0"/>
              <a:t>De buurt is snikheet, </a:t>
            </a:r>
            <a:r>
              <a:rPr lang="nl-NL" dirty="0" err="1"/>
              <a:t>bro</a:t>
            </a:r>
            <a:r>
              <a:rPr lang="nl-NL" dirty="0"/>
              <a:t>, al is het min acht</a:t>
            </a:r>
            <a:br>
              <a:rPr lang="nl-NL" dirty="0"/>
            </a:br>
            <a:r>
              <a:rPr lang="nl-NL" dirty="0"/>
              <a:t>Maar geen een die hier bevriest</a:t>
            </a:r>
            <a:br>
              <a:rPr lang="nl-NL" dirty="0"/>
            </a:br>
            <a:r>
              <a:rPr lang="nl-NL" dirty="0"/>
              <a:t>Als de blauw vraagt, "Ben je rapper?", zeg ik, "Nee, ik ben artiest"</a:t>
            </a:r>
            <a:br>
              <a:rPr lang="nl-NL" dirty="0"/>
            </a:br>
            <a:r>
              <a:rPr lang="nl-NL" dirty="0"/>
              <a:t>Dit is winst, neef, ik weet niet eens meer van verlies</a:t>
            </a:r>
            <a:br>
              <a:rPr lang="nl-NL" dirty="0"/>
            </a:br>
            <a:r>
              <a:rPr lang="nl-NL" dirty="0"/>
              <a:t>Ging van iets naar een beetje, kwam een beetje uit het niets</a:t>
            </a:r>
            <a:br>
              <a:rPr lang="nl-NL" dirty="0"/>
            </a:br>
            <a:r>
              <a:rPr lang="nl-NL" dirty="0"/>
              <a:t>Wat ik rij is boven T  en jullie weten, is geen lease</a:t>
            </a:r>
            <a:br>
              <a:rPr lang="nl-NL" dirty="0"/>
            </a:br>
            <a:r>
              <a:rPr lang="nl-NL" dirty="0"/>
              <a:t>Genoeg keuze in het leven, je moet weten wat je kiest</a:t>
            </a:r>
            <a:br>
              <a:rPr lang="nl-NL" dirty="0"/>
            </a:br>
            <a:r>
              <a:rPr lang="nl-NL" dirty="0"/>
              <a:t>Twee vingers in de lucht, maar we leven niet in </a:t>
            </a:r>
            <a:r>
              <a:rPr lang="nl-NL" dirty="0" err="1"/>
              <a:t>peace</a:t>
            </a:r>
            <a:br>
              <a:rPr lang="nl-NL" dirty="0"/>
            </a:br>
            <a:r>
              <a:rPr lang="nl-NL" dirty="0"/>
              <a:t>Iedereen wil aan de top, ze vernederen je vies</a:t>
            </a:r>
            <a:br>
              <a:rPr lang="nl-NL" dirty="0"/>
            </a:br>
            <a:r>
              <a:rPr lang="nl-NL" dirty="0"/>
              <a:t>Eerst bewoog ik vanaf drie, nu beweeg ik vanaf vier</a:t>
            </a:r>
            <a:br>
              <a:rPr lang="nl-NL" dirty="0"/>
            </a:br>
            <a:r>
              <a:rPr lang="nl-NL" dirty="0"/>
              <a:t>Het is allemaal veranderd, ooit begonnen uit plezier</a:t>
            </a:r>
            <a:br>
              <a:rPr lang="nl-NL" dirty="0"/>
            </a:br>
            <a:r>
              <a:rPr lang="nl-NL" dirty="0"/>
              <a:t>Maar had money in 't vizier en nu laat ik niet meer los</a:t>
            </a:r>
            <a:br>
              <a:rPr lang="nl-NL" dirty="0"/>
            </a:br>
            <a:r>
              <a:rPr lang="nl-NL" dirty="0"/>
              <a:t>Je moet niet vragen of het kan, je moet vragen wat het kost</a:t>
            </a:r>
            <a:br>
              <a:rPr lang="nl-NL" dirty="0"/>
            </a:br>
            <a:r>
              <a:rPr lang="nl-NL" dirty="0"/>
              <a:t>De helft van de jongens op de straat hier is kapot</a:t>
            </a:r>
            <a:br>
              <a:rPr lang="nl-NL" dirty="0"/>
            </a:br>
            <a:r>
              <a:rPr lang="nl-NL" dirty="0"/>
              <a:t>Ik heb bedragen aan m'n kop, geen bedragen van een kop </a:t>
            </a:r>
            <a:br>
              <a:rPr lang="nl-NL" dirty="0"/>
            </a:br>
            <a:r>
              <a:rPr lang="nl-NL" dirty="0"/>
              <a:t>Er zijn dagen dat het loopt, er zijn dagen dat het flopt</a:t>
            </a:r>
            <a:br>
              <a:rPr lang="nl-NL" dirty="0"/>
            </a:br>
            <a:r>
              <a:rPr lang="nl-NL" dirty="0"/>
              <a:t>Je hoort heleboel verhalen, maar de vraag is of het klopt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321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C3484-E1AE-3C4A-BEBC-81F23905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Vergeet de buurt nooit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0B39D1-DB0F-E140-9C64-487E87940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10972800" cy="4751796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Zoveel honger in je wijk en daarom loop die hele kleine jongen met een pijp</a:t>
            </a:r>
            <a:br>
              <a:rPr lang="nl-NL" dirty="0"/>
            </a:br>
            <a:r>
              <a:rPr lang="nl-NL" dirty="0"/>
              <a:t> Zegt z'n moeder hoe dan ook ik ga het doen we worden rijk</a:t>
            </a:r>
            <a:br>
              <a:rPr lang="nl-NL" dirty="0"/>
            </a:br>
            <a:r>
              <a:rPr lang="nl-NL" dirty="0"/>
              <a:t>Die snelle life misschien is het morgen voorbij</a:t>
            </a:r>
            <a:br>
              <a:rPr lang="nl-NL" dirty="0"/>
            </a:br>
            <a:r>
              <a:rPr lang="nl-NL" dirty="0"/>
              <a:t>Hersenloos wanneer je </a:t>
            </a:r>
            <a:r>
              <a:rPr lang="nl-NL" dirty="0" err="1"/>
              <a:t>broke</a:t>
            </a:r>
            <a:r>
              <a:rPr lang="nl-NL" dirty="0"/>
              <a:t> bent</a:t>
            </a:r>
            <a:br>
              <a:rPr lang="nl-NL" dirty="0"/>
            </a:br>
            <a:r>
              <a:rPr lang="nl-NL" dirty="0"/>
              <a:t>Omdat je stilstaat en jongens in de coke kent</a:t>
            </a:r>
            <a:br>
              <a:rPr lang="nl-NL" dirty="0"/>
            </a:br>
            <a:r>
              <a:rPr lang="nl-NL" dirty="0"/>
              <a:t>Je kan het maken jongen wie de fuck je ook bent</a:t>
            </a:r>
            <a:br>
              <a:rPr lang="nl-NL" dirty="0"/>
            </a:br>
            <a:r>
              <a:rPr lang="nl-NL" dirty="0"/>
              <a:t>Dus onderschat niemand je bent alles als je groot denkt</a:t>
            </a:r>
          </a:p>
          <a:p>
            <a:r>
              <a:rPr lang="nl-NL" dirty="0"/>
              <a:t>Ook al leef ik nu goed</a:t>
            </a:r>
            <a:br>
              <a:rPr lang="nl-NL" dirty="0"/>
            </a:br>
            <a:r>
              <a:rPr lang="nl-NL" dirty="0"/>
              <a:t>Maak die </a:t>
            </a:r>
            <a:r>
              <a:rPr lang="nl-NL" dirty="0" err="1"/>
              <a:t>dora's</a:t>
            </a:r>
            <a:r>
              <a:rPr lang="nl-NL" dirty="0"/>
              <a:t> daar nog steeds in de </a:t>
            </a:r>
            <a:r>
              <a:rPr lang="nl-NL" dirty="0" err="1"/>
              <a:t>hood</a:t>
            </a:r>
            <a:br>
              <a:rPr lang="nl-NL" dirty="0"/>
            </a:br>
            <a:r>
              <a:rPr lang="nl-NL" dirty="0"/>
              <a:t>Vergeet de buurt nooit (buurt nooit)</a:t>
            </a:r>
            <a:br>
              <a:rPr lang="nl-NL" dirty="0"/>
            </a:br>
            <a:r>
              <a:rPr lang="nl-NL" dirty="0"/>
              <a:t>Oh nu ben ik zeker je broer</a:t>
            </a:r>
            <a:br>
              <a:rPr lang="nl-NL" dirty="0"/>
            </a:br>
            <a:r>
              <a:rPr lang="nl-NL" dirty="0"/>
              <a:t>Je bent jaloers maar je geeft het niet toe</a:t>
            </a:r>
            <a:br>
              <a:rPr lang="nl-NL" dirty="0"/>
            </a:br>
            <a:r>
              <a:rPr lang="nl-NL" dirty="0"/>
              <a:t>Omdat ik vuur gooi (vuur gooi)</a:t>
            </a:r>
            <a:br>
              <a:rPr lang="nl-NL" dirty="0"/>
            </a:br>
            <a:r>
              <a:rPr lang="nl-NL" dirty="0"/>
              <a:t>Velen zijn gekomen van niks maar draaien grof nu  en stoten die </a:t>
            </a:r>
            <a:r>
              <a:rPr lang="nl-NL" dirty="0" err="1"/>
              <a:t>bricks</a:t>
            </a: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Dat maakt de buurt mooi (buurt mooi)</a:t>
            </a:r>
            <a:br>
              <a:rPr lang="nl-NL" dirty="0"/>
            </a:br>
            <a:r>
              <a:rPr lang="nl-NL" dirty="0"/>
              <a:t>Ik weet dat je hoopt dat ik mis</a:t>
            </a:r>
            <a:br>
              <a:rPr lang="nl-NL" dirty="0"/>
            </a:br>
            <a:r>
              <a:rPr lang="nl-NL" dirty="0"/>
              <a:t>Maar raak  de straat ze geloven in dit</a:t>
            </a:r>
            <a:br>
              <a:rPr lang="nl-NL" dirty="0"/>
            </a:br>
            <a:r>
              <a:rPr lang="nl-NL" dirty="0"/>
              <a:t>Vergeet de buurt nooit (buurt nooit)</a:t>
            </a:r>
          </a:p>
        </p:txBody>
      </p:sp>
    </p:spTree>
    <p:extLst>
      <p:ext uri="{BB962C8B-B14F-4D97-AF65-F5344CB8AC3E}">
        <p14:creationId xmlns:p14="http://schemas.microsoft.com/office/powerpoint/2010/main" val="192977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056D1-AD98-BF48-9BFA-7C1EA421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Vergeet de buurt nooit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AF4878-4785-C643-923A-18B4F43D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10972800" cy="4594634"/>
          </a:xfrm>
        </p:spPr>
        <p:txBody>
          <a:bodyPr>
            <a:normAutofit/>
          </a:bodyPr>
          <a:lstStyle/>
          <a:p>
            <a:r>
              <a:rPr lang="nl-NL" dirty="0"/>
              <a:t>Die </a:t>
            </a:r>
            <a:r>
              <a:rPr lang="nl-NL" dirty="0" err="1"/>
              <a:t>jacka</a:t>
            </a:r>
            <a:r>
              <a:rPr lang="nl-NL" dirty="0"/>
              <a:t> kon niet dicht ik had geen rits </a:t>
            </a:r>
            <a:r>
              <a:rPr lang="nl-NL" dirty="0" err="1"/>
              <a:t>bradda</a:t>
            </a:r>
            <a:br>
              <a:rPr lang="nl-NL" dirty="0"/>
            </a:br>
            <a:r>
              <a:rPr lang="nl-NL" dirty="0"/>
              <a:t>Tenminste die was toen kapot, ik had niks </a:t>
            </a:r>
            <a:r>
              <a:rPr lang="nl-NL" dirty="0" err="1"/>
              <a:t>bradda</a:t>
            </a:r>
            <a:br>
              <a:rPr lang="nl-NL" dirty="0"/>
            </a:br>
            <a:r>
              <a:rPr lang="nl-NL" dirty="0"/>
              <a:t>M'n strijder blijft me zeggen er is niks </a:t>
            </a:r>
            <a:r>
              <a:rPr lang="nl-NL" dirty="0" err="1"/>
              <a:t>nadda</a:t>
            </a:r>
            <a:br>
              <a:rPr lang="nl-NL" dirty="0"/>
            </a:br>
            <a:r>
              <a:rPr lang="nl-NL" dirty="0"/>
              <a:t>Hij zegt die 9 heeft me rug, ik ben spits </a:t>
            </a:r>
            <a:r>
              <a:rPr lang="nl-NL" dirty="0" err="1"/>
              <a:t>bradda</a:t>
            </a:r>
            <a:endParaRPr lang="nl-NL" dirty="0"/>
          </a:p>
          <a:p>
            <a:r>
              <a:rPr lang="nl-NL" dirty="0"/>
              <a:t>(…)</a:t>
            </a:r>
          </a:p>
          <a:p>
            <a:r>
              <a:rPr lang="nl-NL" dirty="0"/>
              <a:t>Ik weet niet van jullie ik heb grote plannen</a:t>
            </a:r>
            <a:br>
              <a:rPr lang="nl-NL" dirty="0"/>
            </a:br>
            <a:r>
              <a:rPr lang="nl-NL" dirty="0"/>
              <a:t>Maar als die shit mislukt dan kan ik je overvallen</a:t>
            </a:r>
            <a:br>
              <a:rPr lang="nl-NL" dirty="0"/>
            </a:br>
            <a:r>
              <a:rPr lang="nl-NL" dirty="0"/>
              <a:t>Kom van beneden daar ik weet alles over vallen</a:t>
            </a:r>
            <a:br>
              <a:rPr lang="nl-NL" dirty="0"/>
            </a:br>
            <a:r>
              <a:rPr lang="nl-NL" dirty="0"/>
              <a:t>Maar welke prijs dan ook ik zal niet voorover vallen</a:t>
            </a:r>
            <a:br>
              <a:rPr lang="nl-NL" dirty="0"/>
            </a:br>
            <a:r>
              <a:rPr lang="nl-NL" dirty="0"/>
              <a:t>Laatste loodjes wegen zwaar maar je moet overtreffen</a:t>
            </a:r>
            <a:br>
              <a:rPr lang="nl-NL" dirty="0"/>
            </a:br>
            <a:r>
              <a:rPr lang="nl-NL" dirty="0"/>
              <a:t>Zag de positie waar ik stond en ging een hoop beseffen</a:t>
            </a:r>
            <a:br>
              <a:rPr lang="nl-NL" dirty="0"/>
            </a:br>
            <a:r>
              <a:rPr lang="nl-NL" dirty="0"/>
              <a:t>Bel alleen met Em hij zegt </a:t>
            </a:r>
            <a:r>
              <a:rPr lang="nl-NL" dirty="0" err="1"/>
              <a:t>don't</a:t>
            </a:r>
            <a:r>
              <a:rPr lang="nl-NL" dirty="0"/>
              <a:t> </a:t>
            </a:r>
            <a:r>
              <a:rPr lang="nl-NL" dirty="0" err="1"/>
              <a:t>worry</a:t>
            </a:r>
            <a:r>
              <a:rPr lang="nl-NL" dirty="0"/>
              <a:t> maar hoe het eruit ziet zit ik sowieso nog ff</a:t>
            </a:r>
          </a:p>
        </p:txBody>
      </p:sp>
    </p:spTree>
    <p:extLst>
      <p:ext uri="{BB962C8B-B14F-4D97-AF65-F5344CB8AC3E}">
        <p14:creationId xmlns:p14="http://schemas.microsoft.com/office/powerpoint/2010/main" val="190806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7B536-A8DC-8145-8602-0BE55CAE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Geel, paars, groen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3A093-9DF9-D74E-94A8-124CEBF00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10972800" cy="4466046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/>
              <a:t>Ey</a:t>
            </a:r>
            <a:r>
              <a:rPr lang="nl-NL" dirty="0"/>
              <a:t>, kom al m'n jongens op de weg tegen</a:t>
            </a:r>
            <a:br>
              <a:rPr lang="nl-NL" dirty="0"/>
            </a:br>
            <a:r>
              <a:rPr lang="nl-NL" dirty="0"/>
              <a:t> Kan veel vergeten, maar nooit wie mij de weg wezen</a:t>
            </a:r>
            <a:br>
              <a:rPr lang="nl-NL" dirty="0"/>
            </a:br>
            <a:r>
              <a:rPr lang="nl-NL" dirty="0" err="1"/>
              <a:t>Standvast</a:t>
            </a:r>
            <a:r>
              <a:rPr lang="nl-NL" dirty="0"/>
              <a:t>, ik kan niet zonder m'n gebed leven</a:t>
            </a:r>
            <a:br>
              <a:rPr lang="nl-NL" dirty="0"/>
            </a:br>
            <a:r>
              <a:rPr lang="nl-NL" dirty="0"/>
              <a:t>Zelfs als ik reis ga ik niet weg zonder gebedskleedje</a:t>
            </a:r>
            <a:br>
              <a:rPr lang="nl-NL" dirty="0"/>
            </a:br>
            <a:r>
              <a:rPr lang="nl-NL" dirty="0"/>
              <a:t>Ik weet niet, sinds ik draai kijken die kippen fel</a:t>
            </a:r>
            <a:br>
              <a:rPr lang="nl-NL" dirty="0"/>
            </a:br>
            <a:r>
              <a:rPr lang="nl-NL" dirty="0"/>
              <a:t>Mij moet je niet liken als die ei, ik breng kippenvel</a:t>
            </a:r>
            <a:br>
              <a:rPr lang="nl-NL" dirty="0"/>
            </a:br>
            <a:r>
              <a:rPr lang="nl-NL" dirty="0"/>
              <a:t>Buiten ben je stil, maar tijdens verhoor gaan je lippen snel</a:t>
            </a:r>
            <a:br>
              <a:rPr lang="nl-NL" dirty="0"/>
            </a:br>
            <a:r>
              <a:rPr lang="nl-NL" dirty="0"/>
              <a:t>Misschien een vierde ronde maar ik win hem wel</a:t>
            </a:r>
            <a:br>
              <a:rPr lang="nl-NL" dirty="0"/>
            </a:br>
            <a:r>
              <a:rPr lang="nl-NL" dirty="0"/>
              <a:t>Je denkt alleen nog maar aan money, broertje, deze dagen</a:t>
            </a:r>
            <a:br>
              <a:rPr lang="nl-NL" dirty="0"/>
            </a:br>
            <a:r>
              <a:rPr lang="nl-NL" dirty="0"/>
              <a:t>Jij wil niemand meer vertrouwen, broertje, deze dagen</a:t>
            </a:r>
            <a:br>
              <a:rPr lang="nl-NL" dirty="0"/>
            </a:br>
            <a:r>
              <a:rPr lang="nl-NL" dirty="0"/>
              <a:t>Er vallen brieven op de mat en er zijn lege magen</a:t>
            </a:r>
            <a:br>
              <a:rPr lang="nl-NL" dirty="0"/>
            </a:br>
            <a:r>
              <a:rPr lang="nl-NL" dirty="0"/>
              <a:t>Dus in die gedachte die je hebt zie je alleen bedragen</a:t>
            </a:r>
            <a:br>
              <a:rPr lang="nl-NL" dirty="0"/>
            </a:br>
            <a:r>
              <a:rPr lang="nl-NL" dirty="0"/>
              <a:t>Lag het aan mij? Alleen maar jagen en niet eens meer slapen</a:t>
            </a:r>
            <a:br>
              <a:rPr lang="nl-NL" dirty="0"/>
            </a:br>
            <a:r>
              <a:rPr lang="nl-NL" dirty="0"/>
              <a:t>En iedereen heeft regendagen , ken die tegenslagen</a:t>
            </a:r>
          </a:p>
        </p:txBody>
      </p:sp>
    </p:spTree>
    <p:extLst>
      <p:ext uri="{BB962C8B-B14F-4D97-AF65-F5344CB8AC3E}">
        <p14:creationId xmlns:p14="http://schemas.microsoft.com/office/powerpoint/2010/main" val="69471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61024-17BE-C049-870E-3D1BF155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Geel, paars, groen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605CF9-56AA-4E4A-AAAF-0B22B297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Weinig in je buik broeder zeg me wat jij doet</a:t>
            </a:r>
            <a:br>
              <a:rPr lang="nl-NL" dirty="0"/>
            </a:br>
            <a:r>
              <a:rPr lang="nl-NL" dirty="0"/>
              <a:t>Laat nooit je geloof los, dan komt het altijd goed</a:t>
            </a:r>
            <a:br>
              <a:rPr lang="nl-NL" dirty="0"/>
            </a:br>
            <a:r>
              <a:rPr lang="nl-NL" dirty="0"/>
              <a:t>Je moet niet zeggen morgen, maar je moet het gelijk doen</a:t>
            </a:r>
            <a:br>
              <a:rPr lang="nl-NL" dirty="0"/>
            </a:br>
            <a:r>
              <a:rPr lang="nl-NL" dirty="0"/>
              <a:t>Nu is het </a:t>
            </a:r>
            <a:r>
              <a:rPr lang="nl-NL" dirty="0" err="1"/>
              <a:t>Spotify</a:t>
            </a:r>
            <a:r>
              <a:rPr lang="nl-NL" dirty="0"/>
              <a:t>, het was allemaal iTunes</a:t>
            </a:r>
            <a:br>
              <a:rPr lang="nl-NL" dirty="0"/>
            </a:br>
            <a:r>
              <a:rPr lang="nl-NL" dirty="0"/>
              <a:t>M’n jongens trekken geel, paars, groen</a:t>
            </a:r>
            <a:br>
              <a:rPr lang="nl-NL" dirty="0"/>
            </a:br>
            <a:r>
              <a:rPr lang="nl-NL" dirty="0"/>
              <a:t>Geef geen fuck om het systeem en die mensen er omheen</a:t>
            </a:r>
            <a:br>
              <a:rPr lang="nl-NL" dirty="0"/>
            </a:br>
            <a:r>
              <a:rPr lang="nl-NL" dirty="0"/>
              <a:t>Al m’n jongens trekken geel, paars, groen</a:t>
            </a:r>
            <a:br>
              <a:rPr lang="nl-NL" dirty="0"/>
            </a:br>
            <a:r>
              <a:rPr lang="nl-NL" dirty="0"/>
              <a:t>Als het moet kom ik alleen, </a:t>
            </a:r>
            <a:r>
              <a:rPr lang="nl-NL" dirty="0" err="1"/>
              <a:t>ewa</a:t>
            </a:r>
            <a:r>
              <a:rPr lang="nl-NL" dirty="0"/>
              <a:t>, heb je een probleem?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954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3D457-A5D4-0043-81BC-84081BD5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Geel, paars, groen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B7BEF-188A-A54D-BDBD-BD03CFD1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3347"/>
            <a:ext cx="10972800" cy="4751796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Niet kijken naar de rest, en je broeder goed</a:t>
            </a:r>
            <a:br>
              <a:rPr lang="nl-NL" dirty="0"/>
            </a:br>
            <a:r>
              <a:rPr lang="nl-NL" dirty="0"/>
              <a:t>Paranoia, maar nooit is die woede goed</a:t>
            </a:r>
            <a:br>
              <a:rPr lang="nl-NL" dirty="0"/>
            </a:br>
            <a:r>
              <a:rPr lang="nl-NL" dirty="0"/>
              <a:t>Behandel een vrouw zoals je vader bij je moeder doet</a:t>
            </a:r>
            <a:br>
              <a:rPr lang="nl-NL" dirty="0"/>
            </a:br>
            <a:r>
              <a:rPr lang="nl-NL" dirty="0"/>
              <a:t>En je moet nooit negeren als je moeder roept</a:t>
            </a:r>
            <a:br>
              <a:rPr lang="nl-NL" dirty="0"/>
            </a:br>
            <a:r>
              <a:rPr lang="nl-NL" dirty="0"/>
              <a:t>Breng alleen die dikke bij </a:t>
            </a:r>
            <a:r>
              <a:rPr lang="nl-NL" dirty="0" err="1"/>
              <a:t>connect</a:t>
            </a:r>
            <a:r>
              <a:rPr lang="nl-NL" dirty="0"/>
              <a:t>, jullie zoeken troep</a:t>
            </a:r>
            <a:br>
              <a:rPr lang="nl-NL" dirty="0"/>
            </a:br>
            <a:r>
              <a:rPr lang="nl-NL" dirty="0"/>
              <a:t>Kennen allemaal die koude dagen, beetje </a:t>
            </a:r>
            <a:r>
              <a:rPr lang="nl-NL" dirty="0" err="1"/>
              <a:t>noodlesoep</a:t>
            </a:r>
            <a:br>
              <a:rPr lang="nl-NL" dirty="0"/>
            </a:br>
            <a:r>
              <a:rPr lang="nl-NL" dirty="0"/>
              <a:t>Soms geef ik preken aan m'n broeders, moet</a:t>
            </a:r>
            <a:br>
              <a:rPr lang="nl-NL" dirty="0"/>
            </a:br>
            <a:r>
              <a:rPr lang="nl-NL" dirty="0"/>
              <a:t>Maar wil niemand kleiner maken, ik bedoel het goed</a:t>
            </a:r>
            <a:br>
              <a:rPr lang="nl-NL" dirty="0"/>
            </a:br>
            <a:r>
              <a:rPr lang="nl-NL" dirty="0"/>
              <a:t>Gaat het niet om geld, zie jij niemand daar</a:t>
            </a:r>
            <a:br>
              <a:rPr lang="nl-NL" dirty="0"/>
            </a:br>
            <a:r>
              <a:rPr lang="nl-NL" dirty="0"/>
              <a:t>Nee, gaat het niet om geld, staat er niemand klaar</a:t>
            </a:r>
            <a:br>
              <a:rPr lang="nl-NL" dirty="0"/>
            </a:br>
            <a:r>
              <a:rPr lang="nl-NL" dirty="0"/>
              <a:t>Niks te doen, ik haal een </a:t>
            </a:r>
            <a:r>
              <a:rPr lang="nl-NL" dirty="0" err="1"/>
              <a:t>Loubou</a:t>
            </a:r>
            <a:r>
              <a:rPr lang="nl-NL" dirty="0"/>
              <a:t>, weer een zieke paar</a:t>
            </a:r>
            <a:br>
              <a:rPr lang="nl-NL" dirty="0"/>
            </a:br>
            <a:r>
              <a:rPr lang="nl-NL" dirty="0"/>
              <a:t>Mis ik vrijdag de moskee is heel m'n weekend gaar</a:t>
            </a:r>
            <a:br>
              <a:rPr lang="nl-NL" dirty="0"/>
            </a:br>
            <a:r>
              <a:rPr lang="nl-NL" dirty="0"/>
              <a:t>Ik moet mezelf meer verdiepen in m'n </a:t>
            </a:r>
            <a:r>
              <a:rPr lang="nl-NL" dirty="0" err="1"/>
              <a:t>deen</a:t>
            </a:r>
            <a:br>
              <a:rPr lang="nl-NL" dirty="0"/>
            </a:br>
            <a:r>
              <a:rPr lang="nl-NL" dirty="0"/>
              <a:t>Daarom zie je mij niet mengen met die vliegen in de scene</a:t>
            </a:r>
            <a:br>
              <a:rPr lang="nl-NL" dirty="0"/>
            </a:br>
            <a:r>
              <a:rPr lang="nl-NL" dirty="0"/>
              <a:t>Al is het niet goed hoe ik die brieven heb verdiend</a:t>
            </a:r>
            <a:br>
              <a:rPr lang="nl-NL" dirty="0"/>
            </a:br>
            <a:r>
              <a:rPr lang="nl-NL" dirty="0"/>
              <a:t>Schaam me diep omdat ik deze hele </a:t>
            </a:r>
            <a:r>
              <a:rPr lang="nl-NL" dirty="0" err="1"/>
              <a:t>dounia</a:t>
            </a:r>
            <a:r>
              <a:rPr lang="nl-NL" dirty="0"/>
              <a:t> heb gezien</a:t>
            </a:r>
            <a:br>
              <a:rPr lang="nl-NL" dirty="0"/>
            </a:br>
            <a:r>
              <a:rPr lang="nl-NL" dirty="0"/>
              <a:t>En, ik weet dat het maar tijdelijk is</a:t>
            </a:r>
            <a:br>
              <a:rPr lang="nl-NL" dirty="0"/>
            </a:br>
            <a:r>
              <a:rPr lang="nl-NL" dirty="0"/>
              <a:t>Vergeleken met wat nog komt is dit eigenlijk niks</a:t>
            </a:r>
            <a:br>
              <a:rPr lang="nl-NL" dirty="0"/>
            </a:br>
            <a:r>
              <a:rPr lang="nl-NL" dirty="0"/>
              <a:t>Er zijn dingen die je voor altijd of tijdelijk mist</a:t>
            </a:r>
            <a:br>
              <a:rPr lang="nl-NL" dirty="0"/>
            </a:br>
            <a:r>
              <a:rPr lang="nl-NL" dirty="0"/>
              <a:t>Dan besef je hoe dit leventje hier eigenlijk is </a:t>
            </a:r>
            <a:br>
              <a:rPr lang="nl-NL" dirty="0"/>
            </a:br>
            <a:r>
              <a:rPr lang="nl-NL" dirty="0"/>
              <a:t>We hechten waarde aan spullen, maar die verdwijnen als niks</a:t>
            </a:r>
            <a:br>
              <a:rPr lang="nl-NL" dirty="0"/>
            </a:br>
            <a:r>
              <a:rPr lang="nl-NL" dirty="0"/>
              <a:t>Soms kijk ik naar m'n ma en denk, "Als zij er niet is"</a:t>
            </a:r>
            <a:br>
              <a:rPr lang="nl-NL" dirty="0"/>
            </a:br>
            <a:r>
              <a:rPr lang="nl-NL" dirty="0"/>
              <a:t>Soms kijk in naar m'n pa en denk, "Als hij er niet is"</a:t>
            </a:r>
            <a:br>
              <a:rPr lang="nl-NL" dirty="0"/>
            </a:br>
            <a:r>
              <a:rPr lang="nl-NL" dirty="0"/>
              <a:t>Dan ben ik eigenlijk niemand, broeder, eigenlijk niks</a:t>
            </a:r>
          </a:p>
        </p:txBody>
      </p:sp>
    </p:spTree>
    <p:extLst>
      <p:ext uri="{BB962C8B-B14F-4D97-AF65-F5344CB8AC3E}">
        <p14:creationId xmlns:p14="http://schemas.microsoft.com/office/powerpoint/2010/main" val="108400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ED617-B217-9443-923D-CAE99429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022470-7002-C046-989B-39BFB517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3"/>
            <a:ext cx="10972800" cy="4908959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Ik wil niet praten als het mij niet interesseert</a:t>
            </a:r>
            <a:br>
              <a:rPr lang="nl-NL" dirty="0"/>
            </a:br>
            <a:r>
              <a:rPr lang="nl-NL" dirty="0"/>
              <a:t>Ik kom van strijden in de min </a:t>
            </a:r>
            <a:br>
              <a:rPr lang="nl-NL" dirty="0"/>
            </a:br>
            <a:r>
              <a:rPr lang="nl-NL" dirty="0"/>
              <a:t>Ik zag weinig en wou meer</a:t>
            </a:r>
            <a:br>
              <a:rPr lang="nl-NL" dirty="0"/>
            </a:br>
            <a:r>
              <a:rPr lang="nl-NL" dirty="0"/>
              <a:t>Ook al had ik niks, ik heb nooit van jou geprofiteerd</a:t>
            </a:r>
            <a:br>
              <a:rPr lang="nl-NL" dirty="0"/>
            </a:br>
            <a:r>
              <a:rPr lang="nl-NL" dirty="0"/>
              <a:t>Want money moet je maken, als het jou niet overheerst</a:t>
            </a:r>
            <a:br>
              <a:rPr lang="nl-NL" dirty="0"/>
            </a:br>
            <a:r>
              <a:rPr lang="nl-NL" dirty="0"/>
              <a:t>Ik heb een hele leger, ik word niet genomineerd</a:t>
            </a:r>
            <a:br>
              <a:rPr lang="nl-NL" dirty="0"/>
            </a:br>
            <a:r>
              <a:rPr lang="nl-NL" dirty="0"/>
              <a:t>Doe zaken met m'n label, ik word niet gedomineerd</a:t>
            </a:r>
            <a:br>
              <a:rPr lang="nl-NL" dirty="0"/>
            </a:br>
            <a:r>
              <a:rPr lang="nl-NL" dirty="0"/>
              <a:t>De straat was m'n school, ik heb d'r echt een hoop geleerd</a:t>
            </a:r>
            <a:br>
              <a:rPr lang="nl-NL" dirty="0"/>
            </a:br>
            <a:r>
              <a:rPr lang="nl-NL" dirty="0"/>
              <a:t>Maar ging net op tijd weg, ik was bijna hooggeleerd</a:t>
            </a:r>
            <a:br>
              <a:rPr lang="nl-NL" dirty="0"/>
            </a:br>
            <a:r>
              <a:rPr lang="nl-NL" dirty="0"/>
              <a:t>Aan het slapen in die kamer, maar die wapen is erbij</a:t>
            </a:r>
            <a:br>
              <a:rPr lang="nl-NL" dirty="0"/>
            </a:br>
            <a:r>
              <a:rPr lang="nl-NL" dirty="0"/>
              <a:t>Wijkagenten schrikken van de wagens die ik rij</a:t>
            </a:r>
            <a:br>
              <a:rPr lang="nl-NL" dirty="0"/>
            </a:br>
            <a:r>
              <a:rPr lang="nl-NL" dirty="0" err="1"/>
              <a:t>Bitches</a:t>
            </a:r>
            <a:r>
              <a:rPr lang="nl-NL" dirty="0"/>
              <a:t> aan mijn voeten, beetje haters op m'n lijf</a:t>
            </a:r>
            <a:br>
              <a:rPr lang="nl-NL" dirty="0"/>
            </a:br>
            <a:r>
              <a:rPr lang="nl-NL" dirty="0"/>
              <a:t>Ondertussen half vier, maar we maken er al vijf </a:t>
            </a:r>
            <a:br>
              <a:rPr lang="nl-NL" dirty="0"/>
            </a:br>
            <a:r>
              <a:rPr lang="nl-NL" dirty="0"/>
              <a:t>Altijd in de buurt, anders raken ze me kwijt</a:t>
            </a:r>
            <a:br>
              <a:rPr lang="nl-NL" dirty="0"/>
            </a:br>
            <a:r>
              <a:rPr lang="nl-NL" dirty="0" err="1"/>
              <a:t>Enemies</a:t>
            </a:r>
            <a:r>
              <a:rPr lang="nl-NL" dirty="0"/>
              <a:t> genoeg, je loopt geladen in de wijk</a:t>
            </a:r>
            <a:br>
              <a:rPr lang="nl-NL" dirty="0"/>
            </a:br>
            <a:r>
              <a:rPr lang="nl-NL" dirty="0"/>
              <a:t>Zusjes in de club, broertjes vragen om die paai</a:t>
            </a:r>
            <a:br>
              <a:rPr lang="nl-NL" dirty="0"/>
            </a:br>
            <a:r>
              <a:rPr lang="nl-NL" dirty="0"/>
              <a:t>Vragen je om hasj, of ze vragen je om lei</a:t>
            </a:r>
            <a:br>
              <a:rPr lang="nl-NL" dirty="0"/>
            </a:br>
            <a:r>
              <a:rPr lang="nl-NL" dirty="0"/>
              <a:t>Ze gunnen je wel veel, maar ze maken je niet rijk</a:t>
            </a:r>
            <a:br>
              <a:rPr lang="nl-NL" dirty="0"/>
            </a:br>
            <a:r>
              <a:rPr lang="nl-NL" dirty="0"/>
              <a:t>Ze schrikken als ze zien wat ik dadelijk bereik</a:t>
            </a:r>
            <a:br>
              <a:rPr lang="nl-NL" dirty="0"/>
            </a:br>
            <a:r>
              <a:rPr lang="nl-NL" dirty="0"/>
              <a:t>Ik zeg d'r "bel me zo", en dan maak ik wel wat tijd</a:t>
            </a:r>
            <a:br>
              <a:rPr lang="nl-NL" dirty="0"/>
            </a:br>
            <a:r>
              <a:rPr lang="nl-NL" dirty="0"/>
              <a:t>Het ziet er uit alsof het niks is, niks is wat het lijkt </a:t>
            </a:r>
            <a:br>
              <a:rPr lang="nl-NL" dirty="0"/>
            </a:br>
            <a:r>
              <a:rPr lang="nl-NL" dirty="0"/>
              <a:t>Undercover in mijn poort, zonder lichten op die bike</a:t>
            </a:r>
            <a:br>
              <a:rPr lang="nl-NL" dirty="0"/>
            </a:br>
            <a:r>
              <a:rPr lang="nl-NL" dirty="0"/>
              <a:t>Met </a:t>
            </a:r>
            <a:r>
              <a:rPr lang="nl-NL" dirty="0" err="1"/>
              <a:t>Achie</a:t>
            </a:r>
            <a:r>
              <a:rPr lang="nl-NL" dirty="0"/>
              <a:t> in die tijd, ik had gewichten op die Nike </a:t>
            </a:r>
            <a:br>
              <a:rPr lang="nl-NL" dirty="0"/>
            </a:br>
            <a:r>
              <a:rPr lang="nl-NL" dirty="0"/>
              <a:t>Van buiten zag je woede en van binnen zat de pijn</a:t>
            </a:r>
            <a:br>
              <a:rPr lang="nl-NL" dirty="0"/>
            </a:br>
            <a:r>
              <a:rPr lang="nl-NL" dirty="0"/>
              <a:t>Nu ben ik op de set, ook al wil ik er niet zijn</a:t>
            </a:r>
            <a:br>
              <a:rPr lang="nl-NL" dirty="0"/>
            </a:br>
            <a:r>
              <a:rPr lang="nl-NL" dirty="0"/>
              <a:t>Hier verspillen we geen tijd, ik moet winnen of gelijk</a:t>
            </a:r>
            <a:br>
              <a:rPr lang="nl-NL" dirty="0"/>
            </a:br>
            <a:r>
              <a:rPr lang="nl-NL" dirty="0"/>
              <a:t>Eigen kracht, hoef niet te liften op een hype</a:t>
            </a:r>
            <a:br>
              <a:rPr lang="nl-NL" dirty="0"/>
            </a:br>
            <a:r>
              <a:rPr lang="nl-NL" dirty="0"/>
              <a:t>Je moet me zelfs </a:t>
            </a:r>
            <a:r>
              <a:rPr lang="nl-NL" dirty="0" err="1"/>
              <a:t>payen</a:t>
            </a:r>
            <a:r>
              <a:rPr lang="nl-NL" dirty="0"/>
              <a:t> voor berichten op je site, </a:t>
            </a:r>
            <a:r>
              <a:rPr lang="nl-NL" dirty="0" err="1"/>
              <a:t>hah</a:t>
            </a:r>
            <a:br>
              <a:rPr lang="nl-NL" dirty="0"/>
            </a:br>
            <a:r>
              <a:rPr lang="nl-NL" dirty="0"/>
              <a:t>Hele luxe bed, maar kan ook liggen op tapijt</a:t>
            </a:r>
            <a:br>
              <a:rPr lang="nl-NL" dirty="0"/>
            </a:br>
            <a:r>
              <a:rPr lang="nl-NL" dirty="0"/>
              <a:t>Geen stress</a:t>
            </a:r>
          </a:p>
        </p:txBody>
      </p:sp>
    </p:spTree>
    <p:extLst>
      <p:ext uri="{BB962C8B-B14F-4D97-AF65-F5344CB8AC3E}">
        <p14:creationId xmlns:p14="http://schemas.microsoft.com/office/powerpoint/2010/main" val="277884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B743DE-017C-2241-8160-8D3EDDF9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494" y="552782"/>
            <a:ext cx="5369169" cy="16196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700" dirty="0"/>
              <a:t>Een kleine geschiedenis van hiphop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9EBEC4D8-7C1C-CB42-B74E-37D9A1A65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092" y="2391995"/>
            <a:ext cx="5355276" cy="3174788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Van de V.S. naar wereldwijd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Van underground naar mainstream</a:t>
            </a:r>
            <a:br>
              <a:rPr lang="nl-NL" dirty="0"/>
            </a:br>
            <a:endParaRPr lang="nl-NL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Lifestyle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Competitie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Muziek en woord</a:t>
            </a:r>
            <a:br>
              <a:rPr lang="nl-NL" dirty="0"/>
            </a:br>
            <a:endParaRPr lang="nl-NL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voice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underprivileged</a:t>
            </a:r>
            <a:endParaRPr lang="nl-NL" dirty="0"/>
          </a:p>
        </p:txBody>
      </p:sp>
      <p:pic>
        <p:nvPicPr>
          <p:cNvPr id="7" name="Afbeelding 6" descr="Afbeelding met tekst, persoon, mensen&#10;&#10;Automatisch gegenereerde beschrijving">
            <a:extLst>
              <a:ext uri="{FF2B5EF4-FFF2-40B4-BE49-F238E27FC236}">
                <a16:creationId xmlns:a16="http://schemas.microsoft.com/office/drawing/2014/main" id="{9EEBA0E6-A72E-C448-B5DA-7A7701F8C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0" r="29899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366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5518A7-66EF-9F43-BE3C-D23FCADE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369169" cy="1591902"/>
          </a:xfrm>
        </p:spPr>
        <p:txBody>
          <a:bodyPr>
            <a:normAutofit/>
          </a:bodyPr>
          <a:lstStyle/>
          <a:p>
            <a:r>
              <a:rPr lang="nl-NL" dirty="0"/>
              <a:t>De erkenning van hiphop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9BBE48-C84A-4E0A-8D6B-7BA00E5E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355276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Prijzen</a:t>
            </a:r>
            <a:r>
              <a:rPr lang="en-US" dirty="0"/>
              <a:t> (vb. Pulitzer </a:t>
            </a:r>
            <a:r>
              <a:rPr lang="en-US" dirty="0" err="1"/>
              <a:t>voor</a:t>
            </a:r>
            <a:r>
              <a:rPr lang="en-US" dirty="0"/>
              <a:t> Kendrick Lamar)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Onderwijs</a:t>
            </a:r>
            <a:r>
              <a:rPr lang="en-US" dirty="0"/>
              <a:t> (vb. </a:t>
            </a:r>
            <a:r>
              <a:rPr lang="en-US" dirty="0" err="1"/>
              <a:t>hiphop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onderzoeksveld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Media-</a:t>
            </a:r>
            <a:r>
              <a:rPr lang="en-US" dirty="0" err="1"/>
              <a:t>aandacht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Podia-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kunstencentra</a:t>
            </a:r>
            <a:endParaRPr lang="en-US" dirty="0"/>
          </a:p>
        </p:txBody>
      </p:sp>
      <p:pic>
        <p:nvPicPr>
          <p:cNvPr id="5" name="Tijdelijke aanduiding voor inhoud 4" descr="Afbeelding met persoon, person, buiten&#10;&#10;Automatisch gegenereerde beschrijving">
            <a:extLst>
              <a:ext uri="{FF2B5EF4-FFF2-40B4-BE49-F238E27FC236}">
                <a16:creationId xmlns:a16="http://schemas.microsoft.com/office/drawing/2014/main" id="{396031BE-3D36-974C-A174-66CE59CB8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2" r="17872"/>
          <a:stretch/>
        </p:blipFill>
        <p:spPr>
          <a:xfrm>
            <a:off x="6364448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824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FA11B1-ACA9-A14D-AD3B-BEDC95A24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752" y="552782"/>
            <a:ext cx="5919373" cy="161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Wie is Lijpe?</a:t>
            </a:r>
          </a:p>
        </p:txBody>
      </p:sp>
      <p:pic>
        <p:nvPicPr>
          <p:cNvPr id="5" name="Tijdelijke aanduiding voor inhoud 4" descr="Afbeelding met person, persoon, menigte&#10;&#10;Automatisch gegenereerde beschrijving">
            <a:extLst>
              <a:ext uri="{FF2B5EF4-FFF2-40B4-BE49-F238E27FC236}">
                <a16:creationId xmlns:a16="http://schemas.microsoft.com/office/drawing/2014/main" id="{14DBC6DC-ADBB-AA4C-821D-198C3242E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" r="35586" b="1"/>
          <a:stretch/>
        </p:blipFill>
        <p:spPr>
          <a:xfrm>
            <a:off x="20" y="1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267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D0DA90F4-B24A-49DA-9477-972BFC4B1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DAF001-055A-4E35-BF24-AF70A5FE2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6" y="0"/>
            <a:ext cx="10615628" cy="6858000"/>
          </a:xfrm>
          <a:custGeom>
            <a:avLst/>
            <a:gdLst>
              <a:gd name="connsiteX0" fmla="*/ 7169275 w 10615628"/>
              <a:gd name="connsiteY0" fmla="*/ 5665108 h 6858000"/>
              <a:gd name="connsiteX1" fmla="*/ 7514896 w 10615628"/>
              <a:gd name="connsiteY1" fmla="*/ 6010729 h 6858000"/>
              <a:gd name="connsiteX2" fmla="*/ 7169275 w 10615628"/>
              <a:gd name="connsiteY2" fmla="*/ 6356350 h 6858000"/>
              <a:gd name="connsiteX3" fmla="*/ 6823654 w 10615628"/>
              <a:gd name="connsiteY3" fmla="*/ 6010729 h 6858000"/>
              <a:gd name="connsiteX4" fmla="*/ 7169275 w 10615628"/>
              <a:gd name="connsiteY4" fmla="*/ 5665108 h 6858000"/>
              <a:gd name="connsiteX5" fmla="*/ 10010445 w 10615628"/>
              <a:gd name="connsiteY5" fmla="*/ 2285547 h 6858000"/>
              <a:gd name="connsiteX6" fmla="*/ 10456759 w 10615628"/>
              <a:gd name="connsiteY6" fmla="*/ 2731861 h 6858000"/>
              <a:gd name="connsiteX7" fmla="*/ 10010445 w 10615628"/>
              <a:gd name="connsiteY7" fmla="*/ 3178175 h 6858000"/>
              <a:gd name="connsiteX8" fmla="*/ 9564131 w 10615628"/>
              <a:gd name="connsiteY8" fmla="*/ 2731861 h 6858000"/>
              <a:gd name="connsiteX9" fmla="*/ 10010445 w 10615628"/>
              <a:gd name="connsiteY9" fmla="*/ 2285547 h 6858000"/>
              <a:gd name="connsiteX10" fmla="*/ 10354144 w 10615628"/>
              <a:gd name="connsiteY10" fmla="*/ 1626055 h 6858000"/>
              <a:gd name="connsiteX11" fmla="*/ 10615628 w 10615628"/>
              <a:gd name="connsiteY11" fmla="*/ 1887539 h 6858000"/>
              <a:gd name="connsiteX12" fmla="*/ 10354144 w 10615628"/>
              <a:gd name="connsiteY12" fmla="*/ 2149023 h 6858000"/>
              <a:gd name="connsiteX13" fmla="*/ 10092660 w 10615628"/>
              <a:gd name="connsiteY13" fmla="*/ 1887539 h 6858000"/>
              <a:gd name="connsiteX14" fmla="*/ 10354144 w 10615628"/>
              <a:gd name="connsiteY14" fmla="*/ 1626055 h 6858000"/>
              <a:gd name="connsiteX15" fmla="*/ 1458900 w 10615628"/>
              <a:gd name="connsiteY15" fmla="*/ 620486 h 6858000"/>
              <a:gd name="connsiteX16" fmla="*/ 1905214 w 10615628"/>
              <a:gd name="connsiteY16" fmla="*/ 1066801 h 6858000"/>
              <a:gd name="connsiteX17" fmla="*/ 1458900 w 10615628"/>
              <a:gd name="connsiteY17" fmla="*/ 1513115 h 6858000"/>
              <a:gd name="connsiteX18" fmla="*/ 1012586 w 10615628"/>
              <a:gd name="connsiteY18" fmla="*/ 1066801 h 6858000"/>
              <a:gd name="connsiteX19" fmla="*/ 1458900 w 10615628"/>
              <a:gd name="connsiteY19" fmla="*/ 620486 h 6858000"/>
              <a:gd name="connsiteX20" fmla="*/ 6634576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4 h 6858000"/>
              <a:gd name="connsiteX24" fmla="*/ 9361608 w 10615628"/>
              <a:gd name="connsiteY24" fmla="*/ 2357295 h 6858000"/>
              <a:gd name="connsiteX25" fmla="*/ 9334634 w 10615628"/>
              <a:gd name="connsiteY25" fmla="*/ 3068329 h 6858000"/>
              <a:gd name="connsiteX26" fmla="*/ 9815041 w 10615628"/>
              <a:gd name="connsiteY26" fmla="*/ 3852733 h 6858000"/>
              <a:gd name="connsiteX27" fmla="*/ 9376175 w 10615628"/>
              <a:gd name="connsiteY27" fmla="*/ 5163128 h 6858000"/>
              <a:gd name="connsiteX28" fmla="*/ 7869812 w 10615628"/>
              <a:gd name="connsiteY28" fmla="*/ 5397802 h 6858000"/>
              <a:gd name="connsiteX29" fmla="*/ 6545391 w 10615628"/>
              <a:gd name="connsiteY29" fmla="*/ 5591204 h 6858000"/>
              <a:gd name="connsiteX30" fmla="*/ 5772722 w 10615628"/>
              <a:gd name="connsiteY30" fmla="*/ 6463273 h 6858000"/>
              <a:gd name="connsiteX31" fmla="*/ 5542128 w 10615628"/>
              <a:gd name="connsiteY31" fmla="*/ 6751894 h 6858000"/>
              <a:gd name="connsiteX32" fmla="*/ 5455474 w 10615628"/>
              <a:gd name="connsiteY32" fmla="*/ 6858000 h 6858000"/>
              <a:gd name="connsiteX33" fmla="*/ 3884321 w 10615628"/>
              <a:gd name="connsiteY33" fmla="*/ 6858000 h 6858000"/>
              <a:gd name="connsiteX34" fmla="*/ 3874161 w 10615628"/>
              <a:gd name="connsiteY34" fmla="*/ 6844415 h 6858000"/>
              <a:gd name="connsiteX35" fmla="*/ 3692625 w 10615628"/>
              <a:gd name="connsiteY35" fmla="*/ 6276208 h 6858000"/>
              <a:gd name="connsiteX36" fmla="*/ 2561203 w 10615628"/>
              <a:gd name="connsiteY36" fmla="*/ 5655807 h 6858000"/>
              <a:gd name="connsiteX37" fmla="*/ 69616 w 10615628"/>
              <a:gd name="connsiteY37" fmla="*/ 4277707 h 6858000"/>
              <a:gd name="connsiteX38" fmla="*/ 1642 w 10615628"/>
              <a:gd name="connsiteY38" fmla="*/ 3679829 h 6858000"/>
              <a:gd name="connsiteX39" fmla="*/ 368893 w 10615628"/>
              <a:gd name="connsiteY39" fmla="*/ 2516307 h 6858000"/>
              <a:gd name="connsiteX40" fmla="*/ 1113509 w 10615628"/>
              <a:gd name="connsiteY40" fmla="*/ 2192619 h 6858000"/>
              <a:gd name="connsiteX41" fmla="*/ 2037232 w 10615628"/>
              <a:gd name="connsiteY41" fmla="*/ 2005556 h 6858000"/>
              <a:gd name="connsiteX42" fmla="*/ 2547311 w 10615628"/>
              <a:gd name="connsiteY42" fmla="*/ 1405116 h 6858000"/>
              <a:gd name="connsiteX43" fmla="*/ 3900863 w 10615628"/>
              <a:gd name="connsiteY43" fmla="*/ 578768 h 6858000"/>
              <a:gd name="connsiteX44" fmla="*/ 4571571 w 10615628"/>
              <a:gd name="connsiteY44" fmla="*/ 860779 h 6858000"/>
              <a:gd name="connsiteX45" fmla="*/ 6039225 w 10615628"/>
              <a:gd name="connsiteY45" fmla="*/ 631501 h 6858000"/>
              <a:gd name="connsiteX46" fmla="*/ 6449432 w 10615628"/>
              <a:gd name="connsiteY46" fmla="*/ 193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8"/>
                </a:moveTo>
                <a:cubicBezTo>
                  <a:pt x="7360156" y="5665108"/>
                  <a:pt x="7514896" y="5819848"/>
                  <a:pt x="7514896" y="6010729"/>
                </a:cubicBezTo>
                <a:cubicBezTo>
                  <a:pt x="7514896" y="6201610"/>
                  <a:pt x="7360156" y="6356350"/>
                  <a:pt x="7169275" y="6356350"/>
                </a:cubicBezTo>
                <a:cubicBezTo>
                  <a:pt x="6978394" y="6356350"/>
                  <a:pt x="6823654" y="6201610"/>
                  <a:pt x="6823654" y="6010729"/>
                </a:cubicBezTo>
                <a:cubicBezTo>
                  <a:pt x="6823654" y="5819848"/>
                  <a:pt x="6978394" y="5665108"/>
                  <a:pt x="7169275" y="5665108"/>
                </a:cubicBezTo>
                <a:close/>
                <a:moveTo>
                  <a:pt x="10010445" y="2285547"/>
                </a:moveTo>
                <a:cubicBezTo>
                  <a:pt x="10256937" y="2285547"/>
                  <a:pt x="10456759" y="2485369"/>
                  <a:pt x="10456759" y="2731861"/>
                </a:cubicBezTo>
                <a:cubicBezTo>
                  <a:pt x="10456759" y="2978353"/>
                  <a:pt x="10256937" y="3178175"/>
                  <a:pt x="10010445" y="3178175"/>
                </a:cubicBezTo>
                <a:cubicBezTo>
                  <a:pt x="9763953" y="3178175"/>
                  <a:pt x="9564131" y="2978353"/>
                  <a:pt x="9564131" y="2731861"/>
                </a:cubicBezTo>
                <a:cubicBezTo>
                  <a:pt x="9564131" y="2485369"/>
                  <a:pt x="9763953" y="2285547"/>
                  <a:pt x="10010445" y="2285547"/>
                </a:cubicBezTo>
                <a:close/>
                <a:moveTo>
                  <a:pt x="10354144" y="1626055"/>
                </a:moveTo>
                <a:cubicBezTo>
                  <a:pt x="10498558" y="1626055"/>
                  <a:pt x="10615628" y="1743125"/>
                  <a:pt x="10615628" y="1887539"/>
                </a:cubicBezTo>
                <a:cubicBezTo>
                  <a:pt x="10615628" y="2031953"/>
                  <a:pt x="10498558" y="2149023"/>
                  <a:pt x="10354144" y="2149023"/>
                </a:cubicBezTo>
                <a:cubicBezTo>
                  <a:pt x="10209730" y="2149023"/>
                  <a:pt x="10092660" y="2031953"/>
                  <a:pt x="10092660" y="1887539"/>
                </a:cubicBezTo>
                <a:cubicBezTo>
                  <a:pt x="10092660" y="1743125"/>
                  <a:pt x="10209730" y="1626055"/>
                  <a:pt x="10354144" y="1626055"/>
                </a:cubicBezTo>
                <a:close/>
                <a:moveTo>
                  <a:pt x="1458900" y="620486"/>
                </a:moveTo>
                <a:cubicBezTo>
                  <a:pt x="1705392" y="620486"/>
                  <a:pt x="1905214" y="820308"/>
                  <a:pt x="1905214" y="1066801"/>
                </a:cubicBezTo>
                <a:cubicBezTo>
                  <a:pt x="1905214" y="1313293"/>
                  <a:pt x="1705392" y="1513115"/>
                  <a:pt x="1458900" y="1513115"/>
                </a:cubicBezTo>
                <a:cubicBezTo>
                  <a:pt x="1212408" y="1513115"/>
                  <a:pt x="1012586" y="1313293"/>
                  <a:pt x="1012586" y="1066801"/>
                </a:cubicBezTo>
                <a:cubicBezTo>
                  <a:pt x="1012586" y="820308"/>
                  <a:pt x="1212408" y="620486"/>
                  <a:pt x="1458900" y="620486"/>
                </a:cubicBezTo>
                <a:close/>
                <a:moveTo>
                  <a:pt x="6634576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7"/>
                  <a:pt x="10394871" y="1153566"/>
                  <a:pt x="9914574" y="1675664"/>
                </a:cubicBezTo>
                <a:cubicBezTo>
                  <a:pt x="9716855" y="1890647"/>
                  <a:pt x="9539637" y="2125050"/>
                  <a:pt x="9361608" y="2357295"/>
                </a:cubicBezTo>
                <a:cubicBezTo>
                  <a:pt x="9193291" y="2576999"/>
                  <a:pt x="9188571" y="2830555"/>
                  <a:pt x="9334634" y="3068329"/>
                </a:cubicBezTo>
                <a:cubicBezTo>
                  <a:pt x="9495669" y="3329572"/>
                  <a:pt x="9683003" y="3577867"/>
                  <a:pt x="9815041" y="3852733"/>
                </a:cubicBezTo>
                <a:cubicBezTo>
                  <a:pt x="10050524" y="4342849"/>
                  <a:pt x="9955574" y="4825683"/>
                  <a:pt x="9376175" y="5163128"/>
                </a:cubicBezTo>
                <a:cubicBezTo>
                  <a:pt x="8901028" y="5439881"/>
                  <a:pt x="8396076" y="5450671"/>
                  <a:pt x="7869812" y="5397802"/>
                </a:cubicBezTo>
                <a:cubicBezTo>
                  <a:pt x="7414763" y="5352215"/>
                  <a:pt x="6924916" y="5316880"/>
                  <a:pt x="6545391" y="5591204"/>
                </a:cubicBezTo>
                <a:cubicBezTo>
                  <a:pt x="6238293" y="5813470"/>
                  <a:pt x="6024794" y="6166020"/>
                  <a:pt x="5772722" y="6463273"/>
                </a:cubicBezTo>
                <a:cubicBezTo>
                  <a:pt x="5693284" y="6557075"/>
                  <a:pt x="5618532" y="6655327"/>
                  <a:pt x="5542128" y="6751894"/>
                </a:cubicBezTo>
                <a:lnTo>
                  <a:pt x="5455474" y="6858000"/>
                </a:lnTo>
                <a:lnTo>
                  <a:pt x="3884321" y="6858000"/>
                </a:lnTo>
                <a:lnTo>
                  <a:pt x="3874161" y="6844415"/>
                </a:lnTo>
                <a:cubicBezTo>
                  <a:pt x="3769501" y="6682571"/>
                  <a:pt x="3725803" y="6471500"/>
                  <a:pt x="3692625" y="6276208"/>
                </a:cubicBezTo>
                <a:cubicBezTo>
                  <a:pt x="3594979" y="5704765"/>
                  <a:pt x="2996562" y="5529974"/>
                  <a:pt x="2561203" y="5655807"/>
                </a:cubicBezTo>
                <a:cubicBezTo>
                  <a:pt x="1295583" y="6024676"/>
                  <a:pt x="405172" y="5378784"/>
                  <a:pt x="69616" y="4277707"/>
                </a:cubicBezTo>
                <a:cubicBezTo>
                  <a:pt x="12162" y="4089023"/>
                  <a:pt x="22817" y="3880246"/>
                  <a:pt x="1642" y="3679829"/>
                </a:cubicBezTo>
                <a:cubicBezTo>
                  <a:pt x="-11845" y="3246492"/>
                  <a:pt x="53163" y="2840534"/>
                  <a:pt x="368893" y="2516307"/>
                </a:cubicBezTo>
                <a:cubicBezTo>
                  <a:pt x="570253" y="2309552"/>
                  <a:pt x="826642" y="2227146"/>
                  <a:pt x="1113509" y="2192619"/>
                </a:cubicBezTo>
                <a:cubicBezTo>
                  <a:pt x="1425464" y="2154856"/>
                  <a:pt x="1739170" y="2099965"/>
                  <a:pt x="2037232" y="2005556"/>
                </a:cubicBezTo>
                <a:cubicBezTo>
                  <a:pt x="2313447" y="1917890"/>
                  <a:pt x="2430109" y="1649903"/>
                  <a:pt x="2547311" y="1405116"/>
                </a:cubicBezTo>
                <a:cubicBezTo>
                  <a:pt x="2839303" y="794963"/>
                  <a:pt x="3300289" y="490428"/>
                  <a:pt x="3900863" y="578768"/>
                </a:cubicBezTo>
                <a:cubicBezTo>
                  <a:pt x="4133784" y="613024"/>
                  <a:pt x="4362118" y="739802"/>
                  <a:pt x="4571571" y="860779"/>
                </a:cubicBezTo>
                <a:cubicBezTo>
                  <a:pt x="5133169" y="1185277"/>
                  <a:pt x="5641898" y="1029502"/>
                  <a:pt x="6039225" y="631501"/>
                </a:cubicBezTo>
                <a:cubicBezTo>
                  <a:pt x="6180164" y="489888"/>
                  <a:pt x="6313483" y="339980"/>
                  <a:pt x="6449432" y="1932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F67F53-5A16-D648-9457-CDE67F5A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59" y="2347913"/>
            <a:ext cx="6798833" cy="1926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Waarom</a:t>
            </a:r>
            <a:r>
              <a:rPr lang="en-US" sz="5400" dirty="0"/>
              <a:t> is </a:t>
            </a:r>
            <a:r>
              <a:rPr lang="en-US" sz="5400" dirty="0" err="1"/>
              <a:t>hiphop</a:t>
            </a:r>
            <a:r>
              <a:rPr lang="en-US" sz="5400" dirty="0"/>
              <a:t> in de </a:t>
            </a:r>
            <a:r>
              <a:rPr lang="en-US" sz="5400" dirty="0" err="1"/>
              <a:t>klas</a:t>
            </a:r>
            <a:r>
              <a:rPr lang="en-US" sz="5400" dirty="0"/>
              <a:t> </a:t>
            </a:r>
            <a:r>
              <a:rPr lang="en-US" sz="5400" dirty="0" err="1"/>
              <a:t>waardevol</a:t>
            </a: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166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6C5F3-4EAC-473B-BD72-1219E833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2231725-D083-4E0F-9428-1C263518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BFEF3E-B52B-D449-8D35-EF50EB3F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446390"/>
          </a:xfrm>
        </p:spPr>
        <p:txBody>
          <a:bodyPr>
            <a:normAutofit/>
          </a:bodyPr>
          <a:lstStyle/>
          <a:p>
            <a:r>
              <a:rPr lang="nl-NL" dirty="0"/>
              <a:t>Wat kan je leren aan de hand van hiphop?</a:t>
            </a:r>
          </a:p>
        </p:txBody>
      </p:sp>
      <p:graphicFrame>
        <p:nvGraphicFramePr>
          <p:cNvPr id="22" name="Tijdelijke aanduiding voor inhoud 2">
            <a:extLst>
              <a:ext uri="{FF2B5EF4-FFF2-40B4-BE49-F238E27FC236}">
                <a16:creationId xmlns:a16="http://schemas.microsoft.com/office/drawing/2014/main" id="{FD19DEE0-7302-4E9A-9E4C-5A7321F05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685714"/>
              </p:ext>
            </p:extLst>
          </p:nvPr>
        </p:nvGraphicFramePr>
        <p:xfrm>
          <a:off x="-28575" y="2412162"/>
          <a:ext cx="11582400" cy="400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0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D6626-DBFA-844C-B66E-84D177D4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kan je leren aan de hand van hiphop?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BFF57B-D3FB-CC43-9742-322B3DFF3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Beeldspraak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Straattaal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Code-</a:t>
            </a:r>
            <a:r>
              <a:rPr lang="nl-NL" dirty="0" err="1"/>
              <a:t>switching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Lidwoorden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Homoniemen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Letterlijk versus figuurlijk taalgebruik</a:t>
            </a:r>
          </a:p>
        </p:txBody>
      </p:sp>
    </p:spTree>
    <p:extLst>
      <p:ext uri="{BB962C8B-B14F-4D97-AF65-F5344CB8AC3E}">
        <p14:creationId xmlns:p14="http://schemas.microsoft.com/office/powerpoint/2010/main" val="311995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5D938D-4DEA-46C4-A62E-9ABD23F87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74AE00-8F67-B948-8898-FCCDE379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2363"/>
            <a:ext cx="4948844" cy="1997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Smibanees</a:t>
            </a:r>
            <a:br>
              <a:rPr lang="en-US" sz="5400" dirty="0"/>
            </a:br>
            <a:r>
              <a:rPr lang="en-US" sz="5400" dirty="0" err="1"/>
              <a:t>woordenboek</a:t>
            </a:r>
            <a:endParaRPr lang="en-US" sz="5400" dirty="0"/>
          </a:p>
        </p:txBody>
      </p:sp>
      <p:pic>
        <p:nvPicPr>
          <p:cNvPr id="5" name="Tijdelijke aanduiding voor inhoud 4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03C22B6E-91E8-5147-B976-4B25C3E24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74" r="1" b="8476"/>
          <a:stretch/>
        </p:blipFill>
        <p:spPr>
          <a:xfrm>
            <a:off x="5124084" y="1"/>
            <a:ext cx="7067916" cy="5679191"/>
          </a:xfrm>
          <a:custGeom>
            <a:avLst/>
            <a:gdLst/>
            <a:ahLst/>
            <a:cxnLst/>
            <a:rect l="l" t="t" r="r" b="b"/>
            <a:pathLst>
              <a:path w="7067916" h="5679191">
                <a:moveTo>
                  <a:pt x="5937534" y="5135947"/>
                </a:moveTo>
                <a:cubicBezTo>
                  <a:pt x="5955933" y="5133031"/>
                  <a:pt x="5974326" y="5133563"/>
                  <a:pt x="5991684" y="5137321"/>
                </a:cubicBezTo>
                <a:cubicBezTo>
                  <a:pt x="6026400" y="5144836"/>
                  <a:pt x="6056978" y="5165255"/>
                  <a:pt x="6075187" y="5196795"/>
                </a:cubicBezTo>
                <a:cubicBezTo>
                  <a:pt x="6111607" y="5259875"/>
                  <a:pt x="6084765" y="5343555"/>
                  <a:pt x="6015234" y="5383699"/>
                </a:cubicBezTo>
                <a:cubicBezTo>
                  <a:pt x="5945703" y="5423842"/>
                  <a:pt x="5859813" y="5405248"/>
                  <a:pt x="5823394" y="5342168"/>
                </a:cubicBezTo>
                <a:cubicBezTo>
                  <a:pt x="5786974" y="5279088"/>
                  <a:pt x="5813816" y="5195408"/>
                  <a:pt x="5883347" y="5155264"/>
                </a:cubicBezTo>
                <a:cubicBezTo>
                  <a:pt x="5900730" y="5145228"/>
                  <a:pt x="5919135" y="5138864"/>
                  <a:pt x="5937534" y="5135947"/>
                </a:cubicBezTo>
                <a:close/>
                <a:moveTo>
                  <a:pt x="6569625" y="4727663"/>
                </a:moveTo>
                <a:cubicBezTo>
                  <a:pt x="6650640" y="4737356"/>
                  <a:pt x="6723696" y="4780631"/>
                  <a:pt x="6765110" y="4852362"/>
                </a:cubicBezTo>
                <a:cubicBezTo>
                  <a:pt x="6838735" y="4979883"/>
                  <a:pt x="6784472" y="5149048"/>
                  <a:pt x="6643912" y="5230200"/>
                </a:cubicBezTo>
                <a:cubicBezTo>
                  <a:pt x="6503351" y="5311353"/>
                  <a:pt x="6329720" y="5273763"/>
                  <a:pt x="6256095" y="5146242"/>
                </a:cubicBezTo>
                <a:cubicBezTo>
                  <a:pt x="6182471" y="5018721"/>
                  <a:pt x="6236733" y="4849557"/>
                  <a:pt x="6377294" y="4768404"/>
                </a:cubicBezTo>
                <a:cubicBezTo>
                  <a:pt x="6412434" y="4748116"/>
                  <a:pt x="6449641" y="4735249"/>
                  <a:pt x="6486836" y="4729354"/>
                </a:cubicBezTo>
                <a:cubicBezTo>
                  <a:pt x="6514732" y="4724932"/>
                  <a:pt x="6542621" y="4724432"/>
                  <a:pt x="6569625" y="4727663"/>
                </a:cubicBezTo>
                <a:close/>
                <a:moveTo>
                  <a:pt x="4883726" y="0"/>
                </a:moveTo>
                <a:lnTo>
                  <a:pt x="6067704" y="0"/>
                </a:lnTo>
                <a:lnTo>
                  <a:pt x="7067916" y="0"/>
                </a:lnTo>
                <a:lnTo>
                  <a:pt x="7067916" y="4561693"/>
                </a:lnTo>
                <a:lnTo>
                  <a:pt x="7034742" y="4557937"/>
                </a:lnTo>
                <a:cubicBezTo>
                  <a:pt x="6853258" y="4540713"/>
                  <a:pt x="6670056" y="4534243"/>
                  <a:pt x="6488514" y="4547719"/>
                </a:cubicBezTo>
                <a:cubicBezTo>
                  <a:pt x="6264162" y="4564516"/>
                  <a:pt x="6118747" y="4760666"/>
                  <a:pt x="5978019" y="4937720"/>
                </a:cubicBezTo>
                <a:cubicBezTo>
                  <a:pt x="5627350" y="5379064"/>
                  <a:pt x="5218215" y="5536615"/>
                  <a:pt x="4791586" y="5344798"/>
                </a:cubicBezTo>
                <a:cubicBezTo>
                  <a:pt x="4626126" y="5270408"/>
                  <a:pt x="4484365" y="5121197"/>
                  <a:pt x="4355354" y="4980490"/>
                </a:cubicBezTo>
                <a:cubicBezTo>
                  <a:pt x="4009469" y="4603119"/>
                  <a:pt x="3597504" y="4629399"/>
                  <a:pt x="3215143" y="4876126"/>
                </a:cubicBezTo>
                <a:cubicBezTo>
                  <a:pt x="2943692" y="5051874"/>
                  <a:pt x="2687599" y="5260847"/>
                  <a:pt x="2406113" y="5411544"/>
                </a:cubicBezTo>
                <a:cubicBezTo>
                  <a:pt x="1707773" y="5787063"/>
                  <a:pt x="1022273" y="5789747"/>
                  <a:pt x="421590" y="5276775"/>
                </a:cubicBezTo>
                <a:cubicBezTo>
                  <a:pt x="-56880" y="4867782"/>
                  <a:pt x="-271463" y="3840132"/>
                  <a:pt x="566218" y="3250270"/>
                </a:cubicBezTo>
                <a:cubicBezTo>
                  <a:pt x="760203" y="3113637"/>
                  <a:pt x="943222" y="2957027"/>
                  <a:pt x="1126371" y="2802345"/>
                </a:cubicBezTo>
                <a:cubicBezTo>
                  <a:pt x="1299556" y="2655997"/>
                  <a:pt x="1358675" y="2449385"/>
                  <a:pt x="1302357" y="2225687"/>
                </a:cubicBezTo>
                <a:cubicBezTo>
                  <a:pt x="1240067" y="1979799"/>
                  <a:pt x="1155407" y="1739276"/>
                  <a:pt x="1117638" y="1488008"/>
                </a:cubicBezTo>
                <a:cubicBezTo>
                  <a:pt x="1050261" y="1039959"/>
                  <a:pt x="1226674" y="663622"/>
                  <a:pt x="1730966" y="502696"/>
                </a:cubicBezTo>
                <a:cubicBezTo>
                  <a:pt x="2144524" y="370704"/>
                  <a:pt x="2521883" y="462351"/>
                  <a:pt x="2901105" y="610346"/>
                </a:cubicBezTo>
                <a:cubicBezTo>
                  <a:pt x="3229040" y="738211"/>
                  <a:pt x="3585064" y="864609"/>
                  <a:pt x="3927078" y="715576"/>
                </a:cubicBezTo>
                <a:cubicBezTo>
                  <a:pt x="4203888" y="594747"/>
                  <a:pt x="4439765" y="348646"/>
                  <a:pt x="4692158" y="1554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333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346B1-A680-3346-81C8-D5A3240E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260EDD-5B1D-C74C-8D81-EDF0570D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Fresku</a:t>
            </a:r>
            <a:r>
              <a:rPr lang="nl-NL" dirty="0"/>
              <a:t> – In de Lucht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Typhoon</a:t>
            </a:r>
            <a:r>
              <a:rPr lang="nl-NL" dirty="0"/>
              <a:t> - </a:t>
            </a:r>
            <a:r>
              <a:rPr lang="nl-NL" dirty="0" err="1"/>
              <a:t>Lichthuis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Winne – Oprecht door zee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Akwasi</a:t>
            </a:r>
            <a:r>
              <a:rPr lang="nl-NL" dirty="0"/>
              <a:t> – Laten we het er maar niet over hebben (boek)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Tourist</a:t>
            </a:r>
            <a:r>
              <a:rPr lang="nl-NL" dirty="0"/>
              <a:t> </a:t>
            </a:r>
            <a:r>
              <a:rPr lang="nl-NL" dirty="0" err="1"/>
              <a:t>Lemc</a:t>
            </a:r>
            <a:r>
              <a:rPr lang="nl-NL" dirty="0"/>
              <a:t> – Niemandsland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Zwangere Guy</a:t>
            </a:r>
            <a:br>
              <a:rPr lang="nl-NL" dirty="0"/>
            </a:b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Podcast </a:t>
            </a:r>
            <a:r>
              <a:rPr lang="nl-NL" dirty="0" err="1"/>
              <a:t>Dissect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YouTube: </a:t>
            </a:r>
            <a:r>
              <a:rPr lang="nl-NL" dirty="0" err="1"/>
              <a:t>TedX</a:t>
            </a:r>
            <a:r>
              <a:rPr lang="nl-NL" dirty="0"/>
              <a:t> Hiphop or Shakespeare?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2098882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6E8E2"/>
      </a:lt2>
      <a:accent1>
        <a:srgbClr val="6643CD"/>
      </a:accent1>
      <a:accent2>
        <a:srgbClr val="3147BB"/>
      </a:accent2>
      <a:accent3>
        <a:srgbClr val="4393CD"/>
      </a:accent3>
      <a:accent4>
        <a:srgbClr val="2FB5B6"/>
      </a:accent4>
      <a:accent5>
        <a:srgbClr val="3BB684"/>
      </a:accent5>
      <a:accent6>
        <a:srgbClr val="31BB49"/>
      </a:accent6>
      <a:hlink>
        <a:srgbClr val="31937B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747542DD136449C98BBDD35910B58" ma:contentTypeVersion="13" ma:contentTypeDescription="Een nieuw document maken." ma:contentTypeScope="" ma:versionID="0429918f78cb84abcaecf7888f2a90e6">
  <xsd:schema xmlns:xsd="http://www.w3.org/2001/XMLSchema" xmlns:xs="http://www.w3.org/2001/XMLSchema" xmlns:p="http://schemas.microsoft.com/office/2006/metadata/properties" xmlns:ns2="6fd4c8b2-fdf6-4dc7-93e9-eff12fc55e0b" xmlns:ns3="40379279-c79c-4458-a674-b66baf0d93fe" targetNamespace="http://schemas.microsoft.com/office/2006/metadata/properties" ma:root="true" ma:fieldsID="9a4b9b517d9b4aa288590062cfa691f6" ns2:_="" ns3:_="">
    <xsd:import namespace="6fd4c8b2-fdf6-4dc7-93e9-eff12fc55e0b"/>
    <xsd:import namespace="40379279-c79c-4458-a674-b66baf0d93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4c8b2-fdf6-4dc7-93e9-eff12fc55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79279-c79c-4458-a674-b66baf0d9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AC14C4-F5DC-4EB7-AC8C-2F00D63244CD}"/>
</file>

<file path=customXml/itemProps2.xml><?xml version="1.0" encoding="utf-8"?>
<ds:datastoreItem xmlns:ds="http://schemas.openxmlformats.org/officeDocument/2006/customXml" ds:itemID="{091F9997-F576-4B25-8618-E608A68A5BCE}"/>
</file>

<file path=customXml/itemProps3.xml><?xml version="1.0" encoding="utf-8"?>
<ds:datastoreItem xmlns:ds="http://schemas.openxmlformats.org/officeDocument/2006/customXml" ds:itemID="{9C6C4D60-3AA1-4C15-927D-51F7926BE7D0}"/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1838</Words>
  <Application>Microsoft Macintosh PowerPoint</Application>
  <PresentationFormat>Breedbeeld</PresentationFormat>
  <Paragraphs>85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Calibri</vt:lpstr>
      <vt:lpstr>Posterama</vt:lpstr>
      <vt:lpstr>SplashVTI</vt:lpstr>
      <vt:lpstr>Dag van de Literatuurkritiek </vt:lpstr>
      <vt:lpstr>Een kleine geschiedenis van hiphop</vt:lpstr>
      <vt:lpstr>De erkenning van hiphop</vt:lpstr>
      <vt:lpstr>Wie is Lijpe?</vt:lpstr>
      <vt:lpstr>Waarom is hiphop in de klas waardevol?</vt:lpstr>
      <vt:lpstr>Wat kan je leren aan de hand van hiphop?</vt:lpstr>
      <vt:lpstr>Wat kan je leren aan de hand van hiphop?</vt:lpstr>
      <vt:lpstr>Smibanees woordenboek</vt:lpstr>
      <vt:lpstr>Tips</vt:lpstr>
      <vt:lpstr>Tekst- en verhaalanalyse</vt:lpstr>
      <vt:lpstr>Is dit alles voor me?</vt:lpstr>
      <vt:lpstr>Vastberaden</vt:lpstr>
      <vt:lpstr>Vergeet de buurt nooit</vt:lpstr>
      <vt:lpstr>Vergeet de buurt nooit</vt:lpstr>
      <vt:lpstr>Geel, paars, groen</vt:lpstr>
      <vt:lpstr>Geel, paars, groen</vt:lpstr>
      <vt:lpstr>Geel, paars, groen</vt:lpstr>
      <vt:lpstr>Geen stress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 van de Literatuurkritiek </dc:title>
  <dc:creator>Warda El-Kaddouri</dc:creator>
  <cp:lastModifiedBy>Warda El-Kaddouri</cp:lastModifiedBy>
  <cp:revision>4</cp:revision>
  <dcterms:created xsi:type="dcterms:W3CDTF">2021-10-27T11:52:27Z</dcterms:created>
  <dcterms:modified xsi:type="dcterms:W3CDTF">2021-10-28T09:04:52Z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0x010100069747542DD136449C98BBDD35910B58</vt:lpwstr>
  </property>
</Properties>
</file>