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21"/>
  </p:notesMasterIdLst>
  <p:handoutMasterIdLst>
    <p:handoutMasterId r:id="rId22"/>
  </p:handoutMasterIdLst>
  <p:sldIdLst>
    <p:sldId id="344" r:id="rId3"/>
    <p:sldId id="324" r:id="rId4"/>
    <p:sldId id="345" r:id="rId5"/>
    <p:sldId id="346" r:id="rId6"/>
    <p:sldId id="347" r:id="rId7"/>
    <p:sldId id="348" r:id="rId8"/>
    <p:sldId id="366" r:id="rId9"/>
    <p:sldId id="367" r:id="rId10"/>
    <p:sldId id="368" r:id="rId11"/>
    <p:sldId id="373" r:id="rId12"/>
    <p:sldId id="369" r:id="rId13"/>
    <p:sldId id="370" r:id="rId14"/>
    <p:sldId id="371" r:id="rId15"/>
    <p:sldId id="372" r:id="rId16"/>
    <p:sldId id="374" r:id="rId17"/>
    <p:sldId id="377" r:id="rId18"/>
    <p:sldId id="375" r:id="rId19"/>
    <p:sldId id="376" r:id="rId20"/>
  </p:sldIdLst>
  <p:sldSz cx="13004800" cy="9753600"/>
  <p:notesSz cx="6797675" cy="9928225"/>
  <p:defaultTex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B9"/>
    <a:srgbClr val="BE311A"/>
    <a:srgbClr val="C1C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4660"/>
  </p:normalViewPr>
  <p:slideViewPr>
    <p:cSldViewPr>
      <p:cViewPr varScale="1">
        <p:scale>
          <a:sx n="76" d="100"/>
          <a:sy n="76" d="100"/>
        </p:scale>
        <p:origin x="1026" y="11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9FD449C-23E8-4456-8063-BEFD9325CEDC}" type="datetime1">
              <a:rPr lang="nl-NL"/>
              <a:pPr/>
              <a:t>27-10-2021</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A20D78A-D94F-43A6-B066-CD41D4BE0972}" type="slidenum">
              <a:rPr lang="nl-NL"/>
              <a:pPr/>
              <a:t>‹#›</a:t>
            </a:fld>
            <a:endParaRPr lang="nl-NL"/>
          </a:p>
        </p:txBody>
      </p:sp>
    </p:spTree>
    <p:extLst>
      <p:ext uri="{BB962C8B-B14F-4D97-AF65-F5344CB8AC3E}">
        <p14:creationId xmlns:p14="http://schemas.microsoft.com/office/powerpoint/2010/main" val="1587817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7113E4-AAF6-4B80-AC7F-E9FFD306D7D9}" type="datetime1">
              <a:rPr lang="nl-NL"/>
              <a:pPr/>
              <a:t>27-10-2021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856965-6C88-4299-A90E-1A79598C4761}" type="slidenum">
              <a:rPr lang="nl-NL"/>
              <a:pPr/>
              <a:t>‹#›</a:t>
            </a:fld>
            <a:endParaRPr lang="nl-NL"/>
          </a:p>
        </p:txBody>
      </p:sp>
    </p:spTree>
    <p:extLst>
      <p:ext uri="{BB962C8B-B14F-4D97-AF65-F5344CB8AC3E}">
        <p14:creationId xmlns:p14="http://schemas.microsoft.com/office/powerpoint/2010/main" val="27013812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1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inhoud 2"/>
          <p:cNvSpPr>
            <a:spLocks noGrp="1"/>
          </p:cNvSpPr>
          <p:nvPr>
            <p:ph idx="1"/>
          </p:nvPr>
        </p:nvSpPr>
        <p:spPr/>
        <p:txBody>
          <a:bodyPr/>
          <a:lstStyle>
            <a:lvl1pPr marL="0" indent="0">
              <a:buNone/>
              <a:defRPr sz="2500">
                <a:latin typeface="Arial"/>
                <a:cs typeface="Arial"/>
              </a:defRPr>
            </a:lvl1pPr>
            <a:lvl2pPr marL="0" indent="0">
              <a:buFont typeface="Arial"/>
              <a:buNone/>
              <a:defRPr sz="2500">
                <a:solidFill>
                  <a:srgbClr val="FFFFFF"/>
                </a:solidFill>
                <a:latin typeface="Arial"/>
                <a:cs typeface="Arial"/>
              </a:defRPr>
            </a:lvl2pPr>
            <a:lvl3pPr marL="0" indent="0">
              <a:buFont typeface="Arial"/>
              <a:buNone/>
              <a:defRPr sz="2500">
                <a:solidFill>
                  <a:srgbClr val="FFFFFF"/>
                </a:solidFill>
                <a:latin typeface="Arial"/>
                <a:cs typeface="Arial"/>
              </a:defRPr>
            </a:lvl3pPr>
            <a:lvl4pPr marL="0" indent="0">
              <a:buFont typeface="Arial"/>
              <a:buNone/>
              <a:defRPr sz="2500">
                <a:solidFill>
                  <a:srgbClr val="FFFFFF"/>
                </a:solidFill>
                <a:latin typeface="Arial"/>
                <a:cs typeface="Arial"/>
              </a:defRPr>
            </a:lvl4pPr>
            <a:lvl5pPr marL="0" indent="0">
              <a:buFont typeface="Arial"/>
              <a:buNone/>
              <a:defRPr sz="2500">
                <a:solidFill>
                  <a:srgbClr val="FFFFFF"/>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kolom opsomming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inhoud 2"/>
          <p:cNvSpPr>
            <a:spLocks noGrp="1"/>
          </p:cNvSpPr>
          <p:nvPr>
            <p:ph sz="half" idx="1"/>
          </p:nvPr>
        </p:nvSpPr>
        <p:spPr>
          <a:xfrm>
            <a:off x="900000" y="2070000"/>
            <a:ext cx="5328000" cy="6007100"/>
          </a:xfrm>
        </p:spPr>
        <p:txBody>
          <a:bodyPr/>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afbeelding 2"/>
          <p:cNvSpPr>
            <a:spLocks noGrp="1" noChangeAspect="1"/>
          </p:cNvSpPr>
          <p:nvPr>
            <p:ph type="pic" idx="10"/>
          </p:nvPr>
        </p:nvSpPr>
        <p:spPr>
          <a:xfrm>
            <a:off x="6577200" y="2133600"/>
            <a:ext cx="5328000" cy="3679643"/>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sym typeface="Kievit-Book"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pPr>
            <a:endParaRPr lang="nl-NL" sz="2100">
              <a:solidFill>
                <a:srgbClr val="141313"/>
              </a:solidFill>
              <a:latin typeface="Arial" pitchFamily="34"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2132012" y="806079"/>
            <a:ext cx="8789988" cy="6592042"/>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n w="25400">
                  <a:solidFill>
                    <a:schemeClr val="tx1"/>
                  </a:solid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4" name="Tijdelijke aanduiding voor tekst 3"/>
          <p:cNvSpPr>
            <a:spLocks noGrp="1"/>
          </p:cNvSpPr>
          <p:nvPr>
            <p:ph type="body" sz="half" idx="2"/>
          </p:nvPr>
        </p:nvSpPr>
        <p:spPr>
          <a:xfrm>
            <a:off x="2159000" y="7543799"/>
            <a:ext cx="8763000" cy="533401"/>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pPr>
            <a:endParaRPr lang="nl-NL" sz="2100">
              <a:solidFill>
                <a:srgbClr val="141313"/>
              </a:solidFill>
              <a:latin typeface="Arial" pitchFamily="34"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0"/>
            <a:ext cx="13004800" cy="8460000"/>
          </a:xfrm>
          <a:ln>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4x">
    <p:spTree>
      <p:nvGrpSpPr>
        <p:cNvPr id="1" name=""/>
        <p:cNvGrpSpPr/>
        <p:nvPr/>
      </p:nvGrpSpPr>
      <p:grpSpPr>
        <a:xfrm>
          <a:off x="0" y="0"/>
          <a:ext cx="0" cy="0"/>
          <a:chOff x="0" y="0"/>
          <a:chExt cx="0" cy="0"/>
        </a:xfrm>
      </p:grpSpPr>
      <p:sp>
        <p:nvSpPr>
          <p:cNvPr id="6"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pPr>
            <a:endParaRPr lang="nl-NL" sz="2100">
              <a:solidFill>
                <a:srgbClr val="141313"/>
              </a:solidFill>
              <a:latin typeface="Arial" pitchFamily="34"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0"/>
            <a:ext cx="6502400" cy="4248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4" name="Tijdelijke aanduiding voor afbeelding 2"/>
          <p:cNvSpPr>
            <a:spLocks noGrp="1" noChangeAspect="1"/>
          </p:cNvSpPr>
          <p:nvPr>
            <p:ph type="pic" idx="10"/>
          </p:nvPr>
        </p:nvSpPr>
        <p:spPr>
          <a:xfrm>
            <a:off x="6502400" y="0"/>
            <a:ext cx="6502400" cy="4248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9" name="Tijdelijke aanduiding voor afbeelding 2"/>
          <p:cNvSpPr>
            <a:spLocks noGrp="1" noChangeAspect="1"/>
          </p:cNvSpPr>
          <p:nvPr>
            <p:ph type="pic" idx="11"/>
          </p:nvPr>
        </p:nvSpPr>
        <p:spPr>
          <a:xfrm>
            <a:off x="0" y="4240800"/>
            <a:ext cx="6502400" cy="4212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10" name="Tijdelijke aanduiding voor afbeelding 2"/>
          <p:cNvSpPr>
            <a:spLocks noGrp="1" noChangeAspect="1"/>
          </p:cNvSpPr>
          <p:nvPr>
            <p:ph type="pic" idx="12"/>
          </p:nvPr>
        </p:nvSpPr>
        <p:spPr>
          <a:xfrm>
            <a:off x="6502400" y="4240800"/>
            <a:ext cx="6502400" cy="4212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met titel en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userDrawn="1"/>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pPr>
            <a:endParaRPr lang="nl-NL" sz="2100">
              <a:solidFill>
                <a:srgbClr val="141313"/>
              </a:solidFill>
              <a:latin typeface="Arial" pitchFamily="34"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1676400"/>
            <a:ext cx="13003200" cy="5727600"/>
          </a:xfrm>
          <a:solidFill>
            <a:schemeClr val="tx1"/>
          </a:solidFill>
          <a:ln w="25400">
            <a:no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7" name="Titel 1"/>
          <p:cNvSpPr>
            <a:spLocks noGrp="1"/>
          </p:cNvSpPr>
          <p:nvPr>
            <p:ph type="title"/>
          </p:nvPr>
        </p:nvSpPr>
        <p:spPr>
          <a:xfrm>
            <a:off x="900113" y="990600"/>
            <a:ext cx="11049000" cy="609600"/>
          </a:xfrm>
        </p:spPr>
        <p:txBody>
          <a:bodyPr/>
          <a:lstStyle/>
          <a:p>
            <a:r>
              <a:rPr lang="nl-NL" dirty="0"/>
              <a:t>Titelstijl van model bewerken</a:t>
            </a:r>
          </a:p>
        </p:txBody>
      </p:sp>
      <p:sp>
        <p:nvSpPr>
          <p:cNvPr id="11" name="Tijdelijke aanduiding voor tekst 3"/>
          <p:cNvSpPr>
            <a:spLocks noGrp="1"/>
          </p:cNvSpPr>
          <p:nvPr>
            <p:ph type="body" sz="half" idx="2"/>
          </p:nvPr>
        </p:nvSpPr>
        <p:spPr>
          <a:xfrm>
            <a:off x="2159000" y="7543799"/>
            <a:ext cx="8763000" cy="533401"/>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1 met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inhoud 2"/>
          <p:cNvSpPr>
            <a:spLocks noGrp="1"/>
          </p:cNvSpPr>
          <p:nvPr>
            <p:ph idx="1"/>
          </p:nvPr>
        </p:nvSpPr>
        <p:spPr/>
        <p:txBody>
          <a:bodyPr/>
          <a:lstStyle>
            <a:lvl1pPr>
              <a:defRPr sz="2500">
                <a:latin typeface="Arial"/>
                <a:cs typeface="Arial"/>
              </a:defRPr>
            </a:lvl1pPr>
            <a:lvl2pPr>
              <a:buFont typeface="Lucida Grande"/>
              <a:buChar char="-"/>
              <a:defRPr sz="2100">
                <a:solidFill>
                  <a:srgbClr val="FFFFFF"/>
                </a:solidFill>
                <a:latin typeface="Arial"/>
                <a:cs typeface="Arial"/>
              </a:defRPr>
            </a:lvl2pPr>
            <a:lvl3pPr>
              <a:buFont typeface="Lucida Grande"/>
              <a:buChar char="-"/>
              <a:defRPr sz="2100">
                <a:solidFill>
                  <a:srgbClr val="FFFFFF"/>
                </a:solidFill>
                <a:latin typeface="Arial"/>
                <a:cs typeface="Arial"/>
              </a:defRPr>
            </a:lvl3pPr>
            <a:lvl4pPr>
              <a:buFont typeface="Lucida Grande"/>
              <a:buChar char="-"/>
              <a:defRPr sz="2100">
                <a:solidFill>
                  <a:srgbClr val="FFFFFF"/>
                </a:solidFill>
                <a:latin typeface="Arial"/>
                <a:cs typeface="Arial"/>
              </a:defRPr>
            </a:lvl4pPr>
            <a:lvl5pPr>
              <a:buFont typeface="Lucida Grande"/>
              <a:buChar char="-"/>
              <a:defRPr sz="2100">
                <a:solidFill>
                  <a:srgbClr val="FFFFFF"/>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2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900113" y="1692275"/>
            <a:ext cx="11430000" cy="1054800"/>
          </a:xfrm>
        </p:spPr>
        <p:txBody>
          <a:bodyPr/>
          <a:lstStyle>
            <a:lvl1pPr>
              <a:defRPr sz="5000"/>
            </a:lvl1pPr>
          </a:lstStyle>
          <a:p>
            <a:r>
              <a:rPr lang="nl-NL" dirty="0"/>
              <a:t>Titelstijl van model bewerken</a:t>
            </a:r>
          </a:p>
        </p:txBody>
      </p:sp>
      <p:sp>
        <p:nvSpPr>
          <p:cNvPr id="3" name="Tijdelijke aanduiding voor inhoud 2"/>
          <p:cNvSpPr>
            <a:spLocks noGrp="1"/>
          </p:cNvSpPr>
          <p:nvPr>
            <p:ph idx="1"/>
          </p:nvPr>
        </p:nvSpPr>
        <p:spPr>
          <a:xfrm>
            <a:off x="900113" y="2772000"/>
            <a:ext cx="5284800" cy="5155200"/>
          </a:xfrm>
        </p:spPr>
        <p:txBody>
          <a:bodyPr/>
          <a:lstStyle>
            <a:lvl1pPr>
              <a:defRPr sz="2500">
                <a:latin typeface="Arial"/>
                <a:cs typeface="Arial"/>
              </a:defRPr>
            </a:lvl1pPr>
            <a:lvl2pPr>
              <a:buFont typeface="Lucida Grande"/>
              <a:buChar char="-"/>
              <a:defRPr sz="2100">
                <a:solidFill>
                  <a:srgbClr val="FFFFFF"/>
                </a:solidFill>
                <a:latin typeface="Arial"/>
                <a:cs typeface="Arial"/>
              </a:defRPr>
            </a:lvl2pPr>
            <a:lvl3pPr>
              <a:buFont typeface="Lucida Grande"/>
              <a:buChar char="-"/>
              <a:defRPr sz="2100">
                <a:solidFill>
                  <a:srgbClr val="FFFFFF"/>
                </a:solidFill>
                <a:latin typeface="Arial"/>
                <a:cs typeface="Arial"/>
              </a:defRPr>
            </a:lvl3pPr>
            <a:lvl4pPr>
              <a:buFont typeface="Lucida Grande"/>
              <a:buChar char="-"/>
              <a:defRPr sz="2100">
                <a:solidFill>
                  <a:srgbClr val="FFFFFF"/>
                </a:solidFill>
                <a:latin typeface="Arial"/>
                <a:cs typeface="Arial"/>
              </a:defRPr>
            </a:lvl4pPr>
            <a:lvl5pPr>
              <a:buFont typeface="Lucida Grande"/>
              <a:buChar char="-"/>
              <a:defRPr sz="2100">
                <a:solidFill>
                  <a:srgbClr val="FFFFFF"/>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2"/>
          <p:cNvSpPr>
            <a:spLocks noGrp="1" noChangeAspect="1"/>
          </p:cNvSpPr>
          <p:nvPr>
            <p:ph type="pic" idx="12"/>
          </p:nvPr>
        </p:nvSpPr>
        <p:spPr>
          <a:xfrm rot="240000">
            <a:off x="6785903" y="3124973"/>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8" name="Tijdelijke aanduiding voor afbeelding 2"/>
          <p:cNvSpPr>
            <a:spLocks noGrp="1" noChangeAspect="1"/>
          </p:cNvSpPr>
          <p:nvPr>
            <p:ph type="pic" idx="11"/>
          </p:nvPr>
        </p:nvSpPr>
        <p:spPr>
          <a:xfrm rot="21420000">
            <a:off x="6525879" y="3232016"/>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11" name="Tijdelijke aanduiding voor afbeelding 2"/>
          <p:cNvSpPr>
            <a:spLocks noGrp="1" noChangeAspect="1"/>
          </p:cNvSpPr>
          <p:nvPr>
            <p:ph type="pic" idx="10"/>
          </p:nvPr>
        </p:nvSpPr>
        <p:spPr>
          <a:xfrm>
            <a:off x="6731000" y="3126600"/>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sym typeface="Kievit-Book"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Opening 2 zonder opsomming">
    <p:spTree>
      <p:nvGrpSpPr>
        <p:cNvPr id="1" name=""/>
        <p:cNvGrpSpPr/>
        <p:nvPr/>
      </p:nvGrpSpPr>
      <p:grpSpPr>
        <a:xfrm>
          <a:off x="0" y="0"/>
          <a:ext cx="0" cy="0"/>
          <a:chOff x="0" y="0"/>
          <a:chExt cx="0" cy="0"/>
        </a:xfrm>
      </p:grpSpPr>
      <p:sp>
        <p:nvSpPr>
          <p:cNvPr id="13" name="Tijdelijke aanduiding voor afbeelding 2"/>
          <p:cNvSpPr>
            <a:spLocks noGrp="1" noChangeAspect="1"/>
          </p:cNvSpPr>
          <p:nvPr>
            <p:ph type="pic" idx="12"/>
          </p:nvPr>
        </p:nvSpPr>
        <p:spPr>
          <a:xfrm rot="240000">
            <a:off x="6785903" y="3124973"/>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10" name="Tijdelijke aanduiding voor afbeelding 2"/>
          <p:cNvSpPr>
            <a:spLocks noGrp="1" noChangeAspect="1"/>
          </p:cNvSpPr>
          <p:nvPr>
            <p:ph type="pic" idx="11"/>
          </p:nvPr>
        </p:nvSpPr>
        <p:spPr>
          <a:xfrm rot="21420000">
            <a:off x="6525879" y="3232016"/>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
        <p:nvSpPr>
          <p:cNvPr id="2" name="Titel 1"/>
          <p:cNvSpPr>
            <a:spLocks noGrp="1"/>
          </p:cNvSpPr>
          <p:nvPr>
            <p:ph type="title"/>
          </p:nvPr>
        </p:nvSpPr>
        <p:spPr>
          <a:xfrm>
            <a:off x="900113" y="1692275"/>
            <a:ext cx="11430000" cy="1054800"/>
          </a:xfrm>
        </p:spPr>
        <p:txBody>
          <a:bodyPr/>
          <a:lstStyle>
            <a:lvl1pPr>
              <a:defRPr sz="5000"/>
            </a:lvl1pPr>
          </a:lstStyle>
          <a:p>
            <a:r>
              <a:rPr lang="nl-NL" dirty="0"/>
              <a:t>Titelstijl van model bewerken</a:t>
            </a:r>
          </a:p>
        </p:txBody>
      </p:sp>
      <p:sp>
        <p:nvSpPr>
          <p:cNvPr id="3" name="Tijdelijke aanduiding voor inhoud 2"/>
          <p:cNvSpPr>
            <a:spLocks noGrp="1"/>
          </p:cNvSpPr>
          <p:nvPr>
            <p:ph idx="1"/>
          </p:nvPr>
        </p:nvSpPr>
        <p:spPr>
          <a:xfrm>
            <a:off x="900113" y="2772000"/>
            <a:ext cx="5284800" cy="5155200"/>
          </a:xfrm>
        </p:spPr>
        <p:txBody>
          <a:bodyPr/>
          <a:lstStyle>
            <a:lvl1pPr marL="0" indent="0">
              <a:buNone/>
              <a:defRPr sz="2500">
                <a:latin typeface="Arial"/>
                <a:cs typeface="Arial"/>
              </a:defRPr>
            </a:lvl1pPr>
            <a:lvl2pPr marL="0" indent="0">
              <a:buFont typeface="Arial"/>
              <a:buNone/>
              <a:defRPr sz="2500">
                <a:latin typeface="Arial"/>
                <a:cs typeface="Arial"/>
              </a:defRPr>
            </a:lvl2pPr>
            <a:lvl3pPr marL="0" indent="0">
              <a:buFont typeface="Arial"/>
              <a:buNone/>
              <a:defRPr sz="2500">
                <a:latin typeface="Arial"/>
                <a:cs typeface="Arial"/>
              </a:defRPr>
            </a:lvl3pPr>
            <a:lvl4pPr marL="0" indent="0">
              <a:buFont typeface="Arial"/>
              <a:buNone/>
              <a:defRPr sz="2500">
                <a:latin typeface="Arial"/>
                <a:cs typeface="Arial"/>
              </a:defRPr>
            </a:lvl4pPr>
            <a:lvl5pPr marL="0" indent="0">
              <a:buFont typeface="Arial"/>
              <a:buNone/>
              <a:defRPr sz="2500">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2"/>
          <p:cNvSpPr>
            <a:spLocks noGrp="1" noChangeAspect="1"/>
          </p:cNvSpPr>
          <p:nvPr>
            <p:ph type="pic" idx="10"/>
          </p:nvPr>
        </p:nvSpPr>
        <p:spPr>
          <a:xfrm>
            <a:off x="6731000" y="3126600"/>
            <a:ext cx="5760000" cy="3960000"/>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sym typeface="Kievit-Book"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inhoud 2"/>
          <p:cNvSpPr>
            <a:spLocks noGrp="1"/>
          </p:cNvSpPr>
          <p:nvPr>
            <p:ph idx="1"/>
          </p:nvPr>
        </p:nvSpPr>
        <p:spPr/>
        <p:txBody>
          <a:bodyPr/>
          <a:lstStyle>
            <a:lvl1pPr marL="0" indent="0">
              <a:buNone/>
              <a:defRPr sz="2500">
                <a:latin typeface="+mn-lt"/>
              </a:defRPr>
            </a:lvl1pPr>
            <a:lvl2pPr marL="0" indent="0">
              <a:buFont typeface="Lucida Grande"/>
              <a:buNone/>
              <a:defRPr sz="2500">
                <a:latin typeface="+mn-lt"/>
              </a:defRPr>
            </a:lvl2pPr>
            <a:lvl3pPr marL="0" indent="0">
              <a:buFont typeface="Lucida Grande"/>
              <a:buNone/>
              <a:defRPr sz="2500">
                <a:latin typeface="+mn-lt"/>
              </a:defRPr>
            </a:lvl3pPr>
            <a:lvl4pPr marL="0" indent="0">
              <a:buFont typeface="Lucida Grande"/>
              <a:buNone/>
              <a:defRPr sz="2500">
                <a:latin typeface="+mn-lt"/>
              </a:defRPr>
            </a:lvl4pPr>
            <a:lvl5pPr marL="0" indent="0">
              <a:buFont typeface="Lucida Grande"/>
              <a:buNone/>
              <a:defRPr sz="2500">
                <a:latin typeface="+mn-lt"/>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kolom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inhoud 2"/>
          <p:cNvSpPr>
            <a:spLocks noGrp="1"/>
          </p:cNvSpPr>
          <p:nvPr>
            <p:ph idx="1"/>
          </p:nvPr>
        </p:nvSpPr>
        <p:spPr/>
        <p:txBody>
          <a:bodyPr/>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4" name="Tijdelijke aanduiding voor inhoud 2"/>
          <p:cNvSpPr>
            <a:spLocks noGrp="1"/>
          </p:cNvSpPr>
          <p:nvPr>
            <p:ph idx="1"/>
          </p:nvPr>
        </p:nvSpPr>
        <p:spPr>
          <a:xfrm>
            <a:off x="900113" y="2070100"/>
            <a:ext cx="11049000" cy="6007100"/>
          </a:xfrm>
        </p:spPr>
        <p:txBody>
          <a:bodyPr numCol="2"/>
          <a:lstStyle>
            <a:lvl1pPr marL="0" indent="0">
              <a:buNone/>
              <a:defRPr sz="2500">
                <a:latin typeface="+mn-lt"/>
              </a:defRPr>
            </a:lvl1pPr>
            <a:lvl2pPr marL="0" indent="0">
              <a:buFont typeface="Lucida Grande"/>
              <a:buNone/>
              <a:defRPr sz="2500">
                <a:latin typeface="+mn-lt"/>
              </a:defRPr>
            </a:lvl2pPr>
            <a:lvl3pPr marL="0" indent="0">
              <a:buFont typeface="Lucida Grande"/>
              <a:buNone/>
              <a:defRPr sz="2500">
                <a:latin typeface="+mn-lt"/>
              </a:defRPr>
            </a:lvl3pPr>
            <a:lvl4pPr marL="0" indent="0">
              <a:buFont typeface="Lucida Grande"/>
              <a:buNone/>
              <a:defRPr sz="2500">
                <a:latin typeface="+mn-lt"/>
              </a:defRPr>
            </a:lvl4pPr>
            <a:lvl5pPr marL="0" indent="0">
              <a:buFont typeface="Lucida Grande"/>
              <a:buNone/>
              <a:defRPr sz="2500">
                <a:latin typeface="+mn-lt"/>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mmen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4" name="Tijdelijke aanduiding voor inhoud 2"/>
          <p:cNvSpPr>
            <a:spLocks noGrp="1"/>
          </p:cNvSpPr>
          <p:nvPr>
            <p:ph idx="1"/>
          </p:nvPr>
        </p:nvSpPr>
        <p:spPr>
          <a:xfrm>
            <a:off x="900113" y="2070100"/>
            <a:ext cx="11049000" cy="6007100"/>
          </a:xfrm>
        </p:spPr>
        <p:txBody>
          <a:bodyPr numCol="2"/>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kolom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inhoud 2"/>
          <p:cNvSpPr>
            <a:spLocks noGrp="1"/>
          </p:cNvSpPr>
          <p:nvPr>
            <p:ph sz="half" idx="1"/>
          </p:nvPr>
        </p:nvSpPr>
        <p:spPr>
          <a:xfrm>
            <a:off x="900000" y="2070000"/>
            <a:ext cx="5328000" cy="6007100"/>
          </a:xfrm>
        </p:spPr>
        <p:txBody>
          <a:bodyPr/>
          <a:lstStyle>
            <a:lvl1pPr marL="0" indent="0">
              <a:buNone/>
              <a:defRPr sz="2500">
                <a:latin typeface="+mn-lt"/>
              </a:defRPr>
            </a:lvl1pPr>
            <a:lvl2pPr marL="0" indent="0">
              <a:buFont typeface="Arial"/>
              <a:buNone/>
              <a:defRPr sz="2500">
                <a:latin typeface="+mn-lt"/>
              </a:defRPr>
            </a:lvl2pPr>
            <a:lvl3pPr marL="0" indent="0">
              <a:buFont typeface="Arial"/>
              <a:buNone/>
              <a:defRPr sz="2500">
                <a:latin typeface="+mn-lt"/>
              </a:defRPr>
            </a:lvl3pPr>
            <a:lvl4pPr marL="0" indent="0">
              <a:buFont typeface="Arial"/>
              <a:buNone/>
              <a:defRPr sz="2500">
                <a:latin typeface="+mn-lt"/>
              </a:defRPr>
            </a:lvl4pPr>
            <a:lvl5pPr marL="0" indent="0">
              <a:buFont typeface="Arial"/>
              <a:buNone/>
              <a:defRPr sz="2500">
                <a:latin typeface="+mn-lt"/>
              </a:defRPr>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afbeelding 2"/>
          <p:cNvSpPr>
            <a:spLocks noGrp="1" noChangeAspect="1"/>
          </p:cNvSpPr>
          <p:nvPr>
            <p:ph type="pic" idx="10"/>
          </p:nvPr>
        </p:nvSpPr>
        <p:spPr>
          <a:xfrm>
            <a:off x="6577200" y="2133600"/>
            <a:ext cx="5328000" cy="3679643"/>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sym typeface="Kievit-Book"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00113" y="1692275"/>
            <a:ext cx="11430000" cy="1054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a:sym typeface="Kievit-Medium" charset="0"/>
            </a:endParaRPr>
          </a:p>
        </p:txBody>
      </p:sp>
      <p:sp>
        <p:nvSpPr>
          <p:cNvPr id="1027" name="Rectangle 2"/>
          <p:cNvSpPr>
            <a:spLocks noGrp="1" noChangeArrowheads="1"/>
          </p:cNvSpPr>
          <p:nvPr>
            <p:ph type="body" idx="1"/>
          </p:nvPr>
        </p:nvSpPr>
        <p:spPr bwMode="auto">
          <a:xfrm>
            <a:off x="900113" y="2771775"/>
            <a:ext cx="11430000" cy="51562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a:sym typeface="Kievit-Book" charset="0"/>
            </a:endParaRPr>
          </a:p>
        </p:txBody>
      </p:sp>
      <p:sp>
        <p:nvSpPr>
          <p:cNvPr id="2" name="Line 3"/>
          <p:cNvSpPr>
            <a:spLocks noChangeShapeType="1"/>
          </p:cNvSpPr>
          <p:nvPr/>
        </p:nvSpPr>
        <p:spPr bwMode="auto">
          <a:xfrm>
            <a:off x="0" y="8483600"/>
            <a:ext cx="13003213" cy="0"/>
          </a:xfrm>
          <a:prstGeom prst="line">
            <a:avLst/>
          </a:prstGeom>
          <a:noFill/>
          <a:ln w="25400" cap="flat">
            <a:solidFill>
              <a:schemeClr val="tx1"/>
            </a:solidFill>
            <a:prstDash val="solid"/>
            <a:miter lim="800000"/>
            <a:headEnd type="none" w="med" len="med"/>
            <a:tailEnd type="none" w="med" len="med"/>
          </a:ln>
        </p:spPr>
        <p:txBody>
          <a:bodyPr lIns="0" tIns="0" rIns="0" bIns="0"/>
          <a:lstStyle/>
          <a:p>
            <a:pPr algn="ctr">
              <a:defRPr/>
            </a:pPr>
            <a:endParaRPr lang="nl-NL">
              <a:cs typeface="ヒラギノ明朝 ProN W3" charset="-128"/>
            </a:endParaRPr>
          </a:p>
        </p:txBody>
      </p:sp>
      <p:sp>
        <p:nvSpPr>
          <p:cNvPr id="7" name="Rectangle 2"/>
          <p:cNvSpPr txBox="1">
            <a:spLocks noChangeArrowheads="1"/>
          </p:cNvSpPr>
          <p:nvPr userDrawn="1"/>
        </p:nvSpPr>
        <p:spPr bwMode="auto">
          <a:xfrm>
            <a:off x="1066800" y="2921000"/>
            <a:ext cx="11430000" cy="5156200"/>
          </a:xfrm>
          <a:prstGeom prst="rect">
            <a:avLst/>
          </a:prstGeom>
          <a:noFill/>
          <a:ln w="12700">
            <a:noFill/>
            <a:miter lim="800000"/>
            <a:headEnd/>
            <a:tailEnd/>
          </a:ln>
        </p:spPr>
        <p:txBody>
          <a:bodyPr lIns="50800" tIns="50800" rIns="50800" bIns="50800"/>
          <a:lstStyle/>
          <a:p>
            <a:pPr marL="342900" indent="-342900" eaLnBrk="0" hangingPunct="0">
              <a:buFont typeface="Arial" pitchFamily="34" charset="0"/>
              <a:buChar char="•"/>
            </a:pPr>
            <a:endParaRPr lang="nl-NL" sz="3000">
              <a:solidFill>
                <a:srgbClr val="141313"/>
              </a:solidFill>
              <a:latin typeface="Arial" pitchFamily="34" charset="0"/>
              <a:sym typeface="Kievit-Book" charset="0"/>
            </a:endParaRPr>
          </a:p>
        </p:txBody>
      </p:sp>
      <p:pic>
        <p:nvPicPr>
          <p:cNvPr id="1030" name="Afbeelding 7" descr="logo_RU_NL_A4_wit.png"/>
          <p:cNvPicPr>
            <a:picLocks noChangeAspect="1"/>
          </p:cNvPicPr>
          <p:nvPr userDrawn="1"/>
        </p:nvPicPr>
        <p:blipFill>
          <a:blip r:embed="rId7"/>
          <a:srcRect/>
          <a:stretch>
            <a:fillRect/>
          </a:stretch>
        </p:blipFill>
        <p:spPr bwMode="auto">
          <a:xfrm>
            <a:off x="8694738" y="8802688"/>
            <a:ext cx="3805237" cy="6365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Lst>
  <p:transition/>
  <p:hf sldNum="0" hdr="0" dt="0"/>
  <p:txStyles>
    <p:titleStyle>
      <a:lvl1pPr algn="l" rtl="0" eaLnBrk="0" fontAlgn="base" hangingPunct="0">
        <a:spcBef>
          <a:spcPct val="0"/>
        </a:spcBef>
        <a:spcAft>
          <a:spcPct val="0"/>
        </a:spcAft>
        <a:defRPr sz="5000">
          <a:solidFill>
            <a:schemeClr val="tx1"/>
          </a:solidFill>
          <a:latin typeface="Arial"/>
          <a:ea typeface="ＭＳ Ｐゴシック" charset="-128"/>
          <a:cs typeface="Arial"/>
          <a:sym typeface="Kievit-Medium" charset="0"/>
        </a:defRPr>
      </a:lvl1pPr>
      <a:lvl2pPr algn="l" rtl="0" eaLnBrk="0" fontAlgn="base" hangingPunct="0">
        <a:spcBef>
          <a:spcPct val="0"/>
        </a:spcBef>
        <a:spcAft>
          <a:spcPct val="0"/>
        </a:spcAft>
        <a:defRPr sz="5000">
          <a:solidFill>
            <a:schemeClr val="tx1"/>
          </a:solidFill>
          <a:latin typeface="Arial" charset="0"/>
          <a:ea typeface="ＭＳ Ｐゴシック" charset="-128"/>
          <a:cs typeface="ヒラギノ角ゴ ProN W6" charset="-128"/>
          <a:sym typeface="Kievit-Medium" charset="0"/>
        </a:defRPr>
      </a:lvl2pPr>
      <a:lvl3pPr algn="l" rtl="0" eaLnBrk="0" fontAlgn="base" hangingPunct="0">
        <a:spcBef>
          <a:spcPct val="0"/>
        </a:spcBef>
        <a:spcAft>
          <a:spcPct val="0"/>
        </a:spcAft>
        <a:defRPr sz="5000">
          <a:solidFill>
            <a:schemeClr val="tx1"/>
          </a:solidFill>
          <a:latin typeface="Arial" charset="0"/>
          <a:ea typeface="ＭＳ Ｐゴシック" charset="-128"/>
          <a:cs typeface="ヒラギノ角ゴ ProN W6" charset="-128"/>
          <a:sym typeface="Kievit-Medium" charset="0"/>
        </a:defRPr>
      </a:lvl3pPr>
      <a:lvl4pPr algn="l" rtl="0" eaLnBrk="0" fontAlgn="base" hangingPunct="0">
        <a:spcBef>
          <a:spcPct val="0"/>
        </a:spcBef>
        <a:spcAft>
          <a:spcPct val="0"/>
        </a:spcAft>
        <a:defRPr sz="5000">
          <a:solidFill>
            <a:schemeClr val="tx1"/>
          </a:solidFill>
          <a:latin typeface="Arial" charset="0"/>
          <a:ea typeface="ＭＳ Ｐゴシック" charset="-128"/>
          <a:cs typeface="ヒラギノ角ゴ ProN W6" charset="-128"/>
          <a:sym typeface="Kievit-Medium" charset="0"/>
        </a:defRPr>
      </a:lvl4pPr>
      <a:lvl5pPr algn="l" rtl="0" eaLnBrk="0" fontAlgn="base" hangingPunct="0">
        <a:spcBef>
          <a:spcPct val="0"/>
        </a:spcBef>
        <a:spcAft>
          <a:spcPct val="0"/>
        </a:spcAft>
        <a:defRPr sz="5000">
          <a:solidFill>
            <a:schemeClr val="tx1"/>
          </a:solidFill>
          <a:latin typeface="Arial" charset="0"/>
          <a:ea typeface="ＭＳ Ｐゴシック" charset="-128"/>
          <a:cs typeface="ヒラギノ角ゴ ProN W6" charset="-128"/>
          <a:sym typeface="Kievit-Medium" charset="0"/>
        </a:defRPr>
      </a:lvl5pPr>
      <a:lvl6pPr marL="457200" algn="l" rtl="0" fontAlgn="base">
        <a:spcBef>
          <a:spcPct val="0"/>
        </a:spcBef>
        <a:spcAft>
          <a:spcPct val="0"/>
        </a:spcAft>
        <a:defRPr sz="6400">
          <a:solidFill>
            <a:schemeClr val="tx1"/>
          </a:solidFill>
          <a:latin typeface="Kievit-Medium" charset="0"/>
          <a:ea typeface="ヒラギノ角ゴ ProN W6" charset="-128"/>
          <a:cs typeface="ヒラギノ角ゴ ProN W6" charset="-128"/>
          <a:sym typeface="Kievit-Medium" charset="0"/>
        </a:defRPr>
      </a:lvl6pPr>
      <a:lvl7pPr marL="914400" algn="l" rtl="0" fontAlgn="base">
        <a:spcBef>
          <a:spcPct val="0"/>
        </a:spcBef>
        <a:spcAft>
          <a:spcPct val="0"/>
        </a:spcAft>
        <a:defRPr sz="6400">
          <a:solidFill>
            <a:schemeClr val="tx1"/>
          </a:solidFill>
          <a:latin typeface="Kievit-Medium" charset="0"/>
          <a:ea typeface="ヒラギノ角ゴ ProN W6" charset="-128"/>
          <a:cs typeface="ヒラギノ角ゴ ProN W6" charset="-128"/>
          <a:sym typeface="Kievit-Medium" charset="0"/>
        </a:defRPr>
      </a:lvl7pPr>
      <a:lvl8pPr marL="1371600" algn="l" rtl="0" fontAlgn="base">
        <a:spcBef>
          <a:spcPct val="0"/>
        </a:spcBef>
        <a:spcAft>
          <a:spcPct val="0"/>
        </a:spcAft>
        <a:defRPr sz="6400">
          <a:solidFill>
            <a:schemeClr val="tx1"/>
          </a:solidFill>
          <a:latin typeface="Kievit-Medium" charset="0"/>
          <a:ea typeface="ヒラギノ角ゴ ProN W6" charset="-128"/>
          <a:cs typeface="ヒラギノ角ゴ ProN W6" charset="-128"/>
          <a:sym typeface="Kievit-Medium" charset="0"/>
        </a:defRPr>
      </a:lvl8pPr>
      <a:lvl9pPr marL="1828800" algn="l" rtl="0" fontAlgn="base">
        <a:spcBef>
          <a:spcPct val="0"/>
        </a:spcBef>
        <a:spcAft>
          <a:spcPct val="0"/>
        </a:spcAft>
        <a:defRPr sz="6400">
          <a:solidFill>
            <a:schemeClr val="tx1"/>
          </a:solidFill>
          <a:latin typeface="Kievit-Medium" charset="0"/>
          <a:ea typeface="ヒラギノ角ゴ ProN W6" charset="-128"/>
          <a:cs typeface="ヒラギノ角ゴ ProN W6" charset="-128"/>
          <a:sym typeface="Kievit-Medium" charset="0"/>
        </a:defRPr>
      </a:lvl9pPr>
    </p:titleStyle>
    <p:bodyStyle>
      <a:lvl1pPr marL="342900" indent="-342900" algn="l" rtl="0" eaLnBrk="0" fontAlgn="base" hangingPunct="0">
        <a:spcBef>
          <a:spcPct val="0"/>
        </a:spcBef>
        <a:spcAft>
          <a:spcPct val="0"/>
        </a:spcAft>
        <a:buFont typeface="Arial" pitchFamily="34" charset="0"/>
        <a:buChar char="•"/>
        <a:defRPr sz="2500">
          <a:solidFill>
            <a:schemeClr val="tx1"/>
          </a:solidFill>
          <a:latin typeface="Arial"/>
          <a:ea typeface="ＭＳ Ｐゴシック" charset="-128"/>
          <a:cs typeface="Arial"/>
          <a:sym typeface="Kievit-Book" charset="0"/>
        </a:defRPr>
      </a:lvl1pPr>
      <a:lvl2pPr marL="742950" indent="-28575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2pPr>
      <a:lvl3pPr marL="11430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3pPr>
      <a:lvl4pPr marL="16002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4pPr>
      <a:lvl5pPr marL="20574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5pPr>
      <a:lvl6pPr marL="457200" algn="l" rtl="0" fontAlgn="base">
        <a:spcBef>
          <a:spcPct val="0"/>
        </a:spcBef>
        <a:spcAft>
          <a:spcPct val="0"/>
        </a:spcAft>
        <a:defRPr sz="3000">
          <a:solidFill>
            <a:srgbClr val="141313"/>
          </a:solidFill>
          <a:latin typeface="+mn-lt"/>
          <a:ea typeface="+mn-ea"/>
          <a:cs typeface="+mn-cs"/>
          <a:sym typeface="Kievit-Book" charset="0"/>
        </a:defRPr>
      </a:lvl6pPr>
      <a:lvl7pPr marL="914400" algn="l" rtl="0" fontAlgn="base">
        <a:spcBef>
          <a:spcPct val="0"/>
        </a:spcBef>
        <a:spcAft>
          <a:spcPct val="0"/>
        </a:spcAft>
        <a:defRPr sz="3000">
          <a:solidFill>
            <a:srgbClr val="141313"/>
          </a:solidFill>
          <a:latin typeface="+mn-lt"/>
          <a:ea typeface="+mn-ea"/>
          <a:cs typeface="+mn-cs"/>
          <a:sym typeface="Kievit-Book" charset="0"/>
        </a:defRPr>
      </a:lvl7pPr>
      <a:lvl8pPr marL="1371600" algn="l" rtl="0" fontAlgn="base">
        <a:spcBef>
          <a:spcPct val="0"/>
        </a:spcBef>
        <a:spcAft>
          <a:spcPct val="0"/>
        </a:spcAft>
        <a:defRPr sz="3000">
          <a:solidFill>
            <a:srgbClr val="141313"/>
          </a:solidFill>
          <a:latin typeface="+mn-lt"/>
          <a:ea typeface="+mn-ea"/>
          <a:cs typeface="+mn-cs"/>
          <a:sym typeface="Kievit-Book" charset="0"/>
        </a:defRPr>
      </a:lvl8pPr>
      <a:lvl9pPr marL="1828800" algn="l" rtl="0" fontAlgn="base">
        <a:spcBef>
          <a:spcPct val="0"/>
        </a:spcBef>
        <a:spcAft>
          <a:spcPct val="0"/>
        </a:spcAft>
        <a:defRPr sz="3000">
          <a:solidFill>
            <a:srgbClr val="141313"/>
          </a:solidFill>
          <a:latin typeface="+mn-lt"/>
          <a:ea typeface="+mn-ea"/>
          <a:cs typeface="+mn-cs"/>
          <a:sym typeface="Kievit-Book" charset="0"/>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900113" y="990600"/>
            <a:ext cx="11049000" cy="1054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a:sym typeface="Kievit-Book" charset="0"/>
            </a:endParaRPr>
          </a:p>
        </p:txBody>
      </p:sp>
      <p:sp>
        <p:nvSpPr>
          <p:cNvPr id="6147" name="Rectangle 2"/>
          <p:cNvSpPr>
            <a:spLocks noGrp="1" noChangeArrowheads="1"/>
          </p:cNvSpPr>
          <p:nvPr>
            <p:ph type="body" idx="1"/>
          </p:nvPr>
        </p:nvSpPr>
        <p:spPr bwMode="auto">
          <a:xfrm>
            <a:off x="900113" y="2070100"/>
            <a:ext cx="11049000" cy="6007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a:sym typeface="Kievit-Book" charset="0"/>
            </a:endParaRPr>
          </a:p>
        </p:txBody>
      </p:sp>
      <p:sp>
        <p:nvSpPr>
          <p:cNvPr id="2" name="Line 3"/>
          <p:cNvSpPr>
            <a:spLocks noChangeShapeType="1"/>
          </p:cNvSpPr>
          <p:nvPr/>
        </p:nvSpPr>
        <p:spPr bwMode="auto">
          <a:xfrm>
            <a:off x="0" y="8483600"/>
            <a:ext cx="13003213" cy="0"/>
          </a:xfrm>
          <a:prstGeom prst="line">
            <a:avLst/>
          </a:prstGeom>
          <a:noFill/>
          <a:ln w="25400" cap="flat">
            <a:solidFill>
              <a:schemeClr val="tx1"/>
            </a:solidFill>
            <a:prstDash val="solid"/>
            <a:miter lim="800000"/>
            <a:headEnd type="none" w="med" len="med"/>
            <a:tailEnd type="none" w="med" len="med"/>
          </a:ln>
        </p:spPr>
        <p:txBody>
          <a:bodyPr lIns="0" tIns="0" rIns="0" bIns="0"/>
          <a:lstStyle/>
          <a:p>
            <a:pPr algn="ctr">
              <a:defRPr/>
            </a:pPr>
            <a:endParaRPr lang="nl-NL">
              <a:cs typeface="ヒラギノ明朝 ProN W3" charset="-128"/>
            </a:endParaRPr>
          </a:p>
        </p:txBody>
      </p:sp>
      <p:sp>
        <p:nvSpPr>
          <p:cNvPr id="3" name="Line 5"/>
          <p:cNvSpPr>
            <a:spLocks noChangeShapeType="1"/>
          </p:cNvSpPr>
          <p:nvPr/>
        </p:nvSpPr>
        <p:spPr bwMode="auto">
          <a:xfrm>
            <a:off x="0" y="8483600"/>
            <a:ext cx="13003213" cy="0"/>
          </a:xfrm>
          <a:prstGeom prst="line">
            <a:avLst/>
          </a:prstGeom>
          <a:noFill/>
          <a:ln w="25400" cap="flat">
            <a:solidFill>
              <a:srgbClr val="BE311A"/>
            </a:solidFill>
            <a:prstDash val="solid"/>
            <a:miter lim="800000"/>
            <a:headEnd type="none" w="med" len="med"/>
            <a:tailEnd type="none" w="med" len="med"/>
          </a:ln>
        </p:spPr>
        <p:txBody>
          <a:bodyPr lIns="0" tIns="0" rIns="0" bIns="0"/>
          <a:lstStyle/>
          <a:p>
            <a:pPr algn="ctr">
              <a:defRPr/>
            </a:pPr>
            <a:endParaRPr lang="nl-NL">
              <a:cs typeface="ヒラギノ明朝 ProN W3" charset="-128"/>
            </a:endParaRPr>
          </a:p>
        </p:txBody>
      </p:sp>
      <p:pic>
        <p:nvPicPr>
          <p:cNvPr id="6150" name="Afbeelding 6" descr="logo_RU_NL_A4_CMYK.png"/>
          <p:cNvPicPr>
            <a:picLocks noChangeAspect="1"/>
          </p:cNvPicPr>
          <p:nvPr userDrawn="1"/>
        </p:nvPicPr>
        <p:blipFill>
          <a:blip r:embed="rId13"/>
          <a:srcRect/>
          <a:stretch>
            <a:fillRect/>
          </a:stretch>
        </p:blipFill>
        <p:spPr bwMode="auto">
          <a:xfrm>
            <a:off x="8694738" y="8802688"/>
            <a:ext cx="3805237" cy="6365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Lst>
  <p:transition/>
  <p:hf sldNum="0" hdr="0" dt="0"/>
  <p:txStyles>
    <p:titleStyle>
      <a:lvl1pPr algn="l" rtl="0" eaLnBrk="0" fontAlgn="base" hangingPunct="0">
        <a:spcBef>
          <a:spcPct val="0"/>
        </a:spcBef>
        <a:spcAft>
          <a:spcPct val="0"/>
        </a:spcAft>
        <a:defRPr sz="3000" b="1">
          <a:solidFill>
            <a:srgbClr val="BE311A"/>
          </a:solidFill>
          <a:latin typeface="Arial"/>
          <a:ea typeface="ＭＳ Ｐゴシック" charset="-128"/>
          <a:cs typeface="Arial"/>
          <a:sym typeface="Kievit-Book" charset="0"/>
        </a:defRPr>
      </a:lvl1pPr>
      <a:lvl2pPr algn="l" rtl="0" eaLnBrk="0" fontAlgn="base" hangingPunct="0">
        <a:spcBef>
          <a:spcPct val="0"/>
        </a:spcBef>
        <a:spcAft>
          <a:spcPct val="0"/>
        </a:spcAft>
        <a:defRPr sz="3000" b="1">
          <a:solidFill>
            <a:srgbClr val="BE311A"/>
          </a:solidFill>
          <a:latin typeface="Arial" charset="0"/>
          <a:ea typeface="ＭＳ Ｐゴシック" charset="-128"/>
          <a:cs typeface="ヒラギノ角ゴ ProN W3" charset="-128"/>
          <a:sym typeface="Kievit-Book" charset="0"/>
        </a:defRPr>
      </a:lvl2pPr>
      <a:lvl3pPr algn="l" rtl="0" eaLnBrk="0" fontAlgn="base" hangingPunct="0">
        <a:spcBef>
          <a:spcPct val="0"/>
        </a:spcBef>
        <a:spcAft>
          <a:spcPct val="0"/>
        </a:spcAft>
        <a:defRPr sz="3000" b="1">
          <a:solidFill>
            <a:srgbClr val="BE311A"/>
          </a:solidFill>
          <a:latin typeface="Arial" charset="0"/>
          <a:ea typeface="ＭＳ Ｐゴシック" charset="-128"/>
          <a:cs typeface="ヒラギノ角ゴ ProN W3" charset="-128"/>
          <a:sym typeface="Kievit-Book" charset="0"/>
        </a:defRPr>
      </a:lvl3pPr>
      <a:lvl4pPr algn="l" rtl="0" eaLnBrk="0" fontAlgn="base" hangingPunct="0">
        <a:spcBef>
          <a:spcPct val="0"/>
        </a:spcBef>
        <a:spcAft>
          <a:spcPct val="0"/>
        </a:spcAft>
        <a:defRPr sz="3000" b="1">
          <a:solidFill>
            <a:srgbClr val="BE311A"/>
          </a:solidFill>
          <a:latin typeface="Arial" charset="0"/>
          <a:ea typeface="ＭＳ Ｐゴシック" charset="-128"/>
          <a:cs typeface="ヒラギノ角ゴ ProN W3" charset="-128"/>
          <a:sym typeface="Kievit-Book" charset="0"/>
        </a:defRPr>
      </a:lvl4pPr>
      <a:lvl5pPr algn="l" rtl="0" eaLnBrk="0" fontAlgn="base" hangingPunct="0">
        <a:spcBef>
          <a:spcPct val="0"/>
        </a:spcBef>
        <a:spcAft>
          <a:spcPct val="0"/>
        </a:spcAft>
        <a:defRPr sz="3000" b="1">
          <a:solidFill>
            <a:srgbClr val="BE311A"/>
          </a:solidFill>
          <a:latin typeface="Arial" charset="0"/>
          <a:ea typeface="ＭＳ Ｐゴシック" charset="-128"/>
          <a:cs typeface="ヒラギノ角ゴ ProN W3" charset="-128"/>
          <a:sym typeface="Kievit-Book" charset="0"/>
        </a:defRPr>
      </a:lvl5pPr>
      <a:lvl6pPr marL="4572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6pPr>
      <a:lvl7pPr marL="9144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7pPr>
      <a:lvl8pPr marL="13716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8pPr>
      <a:lvl9pPr marL="18288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9pPr>
    </p:titleStyle>
    <p:bodyStyle>
      <a:lvl1pPr marL="342900" indent="-342900" algn="l" rtl="0" eaLnBrk="0" fontAlgn="base" hangingPunct="0">
        <a:spcBef>
          <a:spcPct val="0"/>
        </a:spcBef>
        <a:spcAft>
          <a:spcPct val="0"/>
        </a:spcAft>
        <a:buChar char="•"/>
        <a:defRPr sz="2500">
          <a:solidFill>
            <a:srgbClr val="141313"/>
          </a:solidFill>
          <a:latin typeface="Arial"/>
          <a:ea typeface="ＭＳ Ｐゴシック" charset="-128"/>
          <a:cs typeface="Arial"/>
          <a:sym typeface="Kievit-Book" charset="0"/>
        </a:defRPr>
      </a:lvl1pPr>
      <a:lvl2pPr marL="742950" indent="-28575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2pPr>
      <a:lvl3pPr marL="11430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3pPr>
      <a:lvl4pPr marL="16002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4pPr>
      <a:lvl5pPr marL="20574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5pPr>
      <a:lvl6pPr marL="457200" algn="l" rtl="0" fontAlgn="base">
        <a:spcBef>
          <a:spcPct val="0"/>
        </a:spcBef>
        <a:spcAft>
          <a:spcPct val="0"/>
        </a:spcAft>
        <a:defRPr sz="3000">
          <a:solidFill>
            <a:srgbClr val="141313"/>
          </a:solidFill>
          <a:latin typeface="+mn-lt"/>
          <a:ea typeface="+mn-ea"/>
          <a:cs typeface="+mn-cs"/>
          <a:sym typeface="Kievit-Book" charset="0"/>
        </a:defRPr>
      </a:lvl6pPr>
      <a:lvl7pPr marL="914400" algn="l" rtl="0" fontAlgn="base">
        <a:spcBef>
          <a:spcPct val="0"/>
        </a:spcBef>
        <a:spcAft>
          <a:spcPct val="0"/>
        </a:spcAft>
        <a:defRPr sz="3000">
          <a:solidFill>
            <a:srgbClr val="141313"/>
          </a:solidFill>
          <a:latin typeface="+mn-lt"/>
          <a:ea typeface="+mn-ea"/>
          <a:cs typeface="+mn-cs"/>
          <a:sym typeface="Kievit-Book" charset="0"/>
        </a:defRPr>
      </a:lvl7pPr>
      <a:lvl8pPr marL="1371600" algn="l" rtl="0" fontAlgn="base">
        <a:spcBef>
          <a:spcPct val="0"/>
        </a:spcBef>
        <a:spcAft>
          <a:spcPct val="0"/>
        </a:spcAft>
        <a:defRPr sz="3000">
          <a:solidFill>
            <a:srgbClr val="141313"/>
          </a:solidFill>
          <a:latin typeface="+mn-lt"/>
          <a:ea typeface="+mn-ea"/>
          <a:cs typeface="+mn-cs"/>
          <a:sym typeface="Kievit-Book" charset="0"/>
        </a:defRPr>
      </a:lvl8pPr>
      <a:lvl9pPr marL="1828800" algn="l" rtl="0" fontAlgn="base">
        <a:spcBef>
          <a:spcPct val="0"/>
        </a:spcBef>
        <a:spcAft>
          <a:spcPct val="0"/>
        </a:spcAft>
        <a:defRPr sz="3000">
          <a:solidFill>
            <a:srgbClr val="141313"/>
          </a:solidFill>
          <a:latin typeface="+mn-lt"/>
          <a:ea typeface="+mn-ea"/>
          <a:cs typeface="+mn-cs"/>
          <a:sym typeface="Kievit-Book" charset="0"/>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3"/>
          <p:cNvSpPr>
            <a:spLocks noGrp="1"/>
          </p:cNvSpPr>
          <p:nvPr>
            <p:ph type="title"/>
          </p:nvPr>
        </p:nvSpPr>
        <p:spPr>
          <a:xfrm>
            <a:off x="900113" y="1692274"/>
            <a:ext cx="11430000" cy="1528341"/>
          </a:xfrm>
        </p:spPr>
        <p:txBody>
          <a:bodyPr/>
          <a:lstStyle/>
          <a:p>
            <a:r>
              <a:rPr lang="en-US" sz="2800" dirty="0">
                <a:latin typeface="Arial" pitchFamily="34" charset="0"/>
              </a:rPr>
              <a:t>Hoe divers </a:t>
            </a:r>
            <a:r>
              <a:rPr lang="en-US" sz="2800" dirty="0" err="1">
                <a:latin typeface="Arial" pitchFamily="34" charset="0"/>
              </a:rPr>
              <a:t>en</a:t>
            </a:r>
            <a:r>
              <a:rPr lang="en-US" sz="2800" dirty="0">
                <a:latin typeface="Arial" pitchFamily="34" charset="0"/>
              </a:rPr>
              <a:t> </a:t>
            </a:r>
            <a:r>
              <a:rPr lang="en-US" sz="2800" dirty="0" err="1">
                <a:latin typeface="Arial" pitchFamily="34" charset="0"/>
              </a:rPr>
              <a:t>inclusief</a:t>
            </a:r>
            <a:r>
              <a:rPr lang="en-US" sz="2800" dirty="0">
                <a:latin typeface="Arial" pitchFamily="34" charset="0"/>
              </a:rPr>
              <a:t> is </a:t>
            </a:r>
            <a:r>
              <a:rPr lang="en-US" sz="2800" dirty="0" err="1">
                <a:latin typeface="Arial" pitchFamily="34" charset="0"/>
              </a:rPr>
              <a:t>jouw</a:t>
            </a:r>
            <a:r>
              <a:rPr lang="en-US" sz="2800" dirty="0">
                <a:latin typeface="Arial" pitchFamily="34" charset="0"/>
              </a:rPr>
              <a:t> </a:t>
            </a:r>
            <a:r>
              <a:rPr lang="en-US" sz="2800" dirty="0" err="1">
                <a:latin typeface="Arial" pitchFamily="34" charset="0"/>
              </a:rPr>
              <a:t>literatuuronderwijs</a:t>
            </a:r>
            <a:r>
              <a:rPr lang="en-US" sz="2800" dirty="0">
                <a:latin typeface="Arial" pitchFamily="34" charset="0"/>
              </a:rPr>
              <a:t>?</a:t>
            </a:r>
            <a:br>
              <a:rPr lang="en-US" sz="2800" dirty="0">
                <a:latin typeface="Arial" pitchFamily="34" charset="0"/>
              </a:rPr>
            </a:br>
            <a:br>
              <a:rPr lang="en-US" sz="2800" dirty="0">
                <a:latin typeface="Arial" pitchFamily="34" charset="0"/>
              </a:rPr>
            </a:br>
            <a:r>
              <a:rPr lang="en-US" sz="2800" b="1" dirty="0">
                <a:latin typeface="Arial" pitchFamily="34" charset="0"/>
              </a:rPr>
              <a:t>Dag van de </a:t>
            </a:r>
            <a:r>
              <a:rPr lang="en-US" sz="2800" b="1" dirty="0" err="1">
                <a:latin typeface="Arial" pitchFamily="34" charset="0"/>
              </a:rPr>
              <a:t>Literatuurkritiek</a:t>
            </a:r>
            <a:r>
              <a:rPr lang="en-US" sz="2800" b="1" dirty="0">
                <a:latin typeface="Arial" pitchFamily="34" charset="0"/>
              </a:rPr>
              <a:t>, 28 </a:t>
            </a:r>
            <a:r>
              <a:rPr lang="en-US" sz="2800" b="1" dirty="0" err="1">
                <a:latin typeface="Arial" pitchFamily="34" charset="0"/>
              </a:rPr>
              <a:t>oktober</a:t>
            </a:r>
            <a:r>
              <a:rPr lang="en-US" sz="2800" b="1" dirty="0">
                <a:latin typeface="Arial" pitchFamily="34" charset="0"/>
              </a:rPr>
              <a:t> 2021</a:t>
            </a:r>
            <a:endParaRPr lang="nl-NL" sz="2800" dirty="0">
              <a:latin typeface="Arial" pitchFamily="34" charset="0"/>
            </a:endParaRPr>
          </a:p>
        </p:txBody>
      </p:sp>
      <p:sp>
        <p:nvSpPr>
          <p:cNvPr id="19459" name="Tijdelijke aanduiding voor inhoud 4"/>
          <p:cNvSpPr>
            <a:spLocks noGrp="1"/>
          </p:cNvSpPr>
          <p:nvPr>
            <p:ph idx="1"/>
          </p:nvPr>
        </p:nvSpPr>
        <p:spPr>
          <a:xfrm>
            <a:off x="900113" y="3436640"/>
            <a:ext cx="11430000" cy="5156200"/>
          </a:xfrm>
        </p:spPr>
        <p:txBody>
          <a:bodyPr/>
          <a:lstStyle/>
          <a:p>
            <a:endParaRPr lang="nl-NL" dirty="0">
              <a:latin typeface="Arial" pitchFamily="34" charset="0"/>
            </a:endParaRPr>
          </a:p>
          <a:p>
            <a:endParaRPr lang="nl-NL" dirty="0">
              <a:latin typeface="Arial" pitchFamily="34" charset="0"/>
            </a:endParaRPr>
          </a:p>
          <a:p>
            <a:endParaRPr lang="nl-NL" dirty="0">
              <a:latin typeface="Arial" pitchFamily="34" charset="0"/>
            </a:endParaRPr>
          </a:p>
          <a:p>
            <a:endParaRPr lang="nl-NL" dirty="0">
              <a:latin typeface="Arial" pitchFamily="34" charset="0"/>
            </a:endParaRPr>
          </a:p>
          <a:p>
            <a:endParaRPr lang="nl-NL" dirty="0">
              <a:latin typeface="Arial" pitchFamily="34" charset="0"/>
            </a:endParaRPr>
          </a:p>
          <a:p>
            <a:endParaRPr lang="nl-NL" sz="2000" dirty="0">
              <a:latin typeface="Arial" pitchFamily="34" charset="0"/>
            </a:endParaRPr>
          </a:p>
          <a:p>
            <a:endParaRPr lang="nl-NL" sz="2000" dirty="0">
              <a:latin typeface="Arial" pitchFamily="34" charset="0"/>
            </a:endParaRPr>
          </a:p>
          <a:p>
            <a:endParaRPr lang="nl-NL" sz="2000" dirty="0">
              <a:latin typeface="Arial" pitchFamily="34" charset="0"/>
            </a:endParaRPr>
          </a:p>
          <a:p>
            <a:endParaRPr lang="nl-NL" sz="2000" dirty="0">
              <a:latin typeface="Arial" pitchFamily="34" charset="0"/>
            </a:endParaRPr>
          </a:p>
          <a:p>
            <a:r>
              <a:rPr lang="nl-NL" sz="2000" dirty="0">
                <a:latin typeface="Arial" pitchFamily="34" charset="0"/>
              </a:rPr>
              <a:t>dr. Jeroen </a:t>
            </a:r>
            <a:r>
              <a:rPr lang="nl-NL" sz="2000" dirty="0" err="1">
                <a:latin typeface="Arial" pitchFamily="34" charset="0"/>
              </a:rPr>
              <a:t>Dera</a:t>
            </a:r>
            <a:br>
              <a:rPr lang="nl-NL" sz="2000" dirty="0">
                <a:latin typeface="Arial" pitchFamily="34" charset="0"/>
              </a:rPr>
            </a:br>
            <a:r>
              <a:rPr lang="nl-NL" sz="2000" dirty="0">
                <a:latin typeface="Arial" pitchFamily="34" charset="0"/>
              </a:rPr>
              <a:t>Radboud Universiteit Nijmegen</a:t>
            </a:r>
          </a:p>
          <a:p>
            <a:r>
              <a:rPr lang="nl-NL" sz="2000" dirty="0">
                <a:latin typeface="Arial" pitchFamily="34" charset="0"/>
              </a:rPr>
              <a:t>www.jeroendera.nl</a:t>
            </a:r>
            <a:br>
              <a:rPr lang="nl-NL" sz="2000" dirty="0">
                <a:latin typeface="Arial" pitchFamily="34" charset="0"/>
              </a:rPr>
            </a:br>
            <a:endParaRPr lang="nl-NL" sz="2000" dirty="0">
              <a:latin typeface="Arial"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8BF8-1FB3-413D-BFC7-561B4B198509}"/>
              </a:ext>
            </a:extLst>
          </p:cNvPr>
          <p:cNvSpPr>
            <a:spLocks noGrp="1"/>
          </p:cNvSpPr>
          <p:nvPr>
            <p:ph type="title"/>
          </p:nvPr>
        </p:nvSpPr>
        <p:spPr/>
        <p:txBody>
          <a:bodyPr/>
          <a:lstStyle/>
          <a:p>
            <a:r>
              <a:rPr lang="en-US" dirty="0"/>
              <a:t>NRC, 7 </a:t>
            </a:r>
            <a:r>
              <a:rPr lang="en-US" dirty="0" err="1"/>
              <a:t>maart</a:t>
            </a:r>
            <a:r>
              <a:rPr lang="en-US" dirty="0"/>
              <a:t> 2021</a:t>
            </a:r>
            <a:endParaRPr lang="nl-NL" dirty="0"/>
          </a:p>
        </p:txBody>
      </p:sp>
      <p:sp>
        <p:nvSpPr>
          <p:cNvPr id="3" name="Content Placeholder 2">
            <a:extLst>
              <a:ext uri="{FF2B5EF4-FFF2-40B4-BE49-F238E27FC236}">
                <a16:creationId xmlns:a16="http://schemas.microsoft.com/office/drawing/2014/main" id="{12D0DC3A-66A6-44AA-81F6-7702BEF8D54E}"/>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B295C48A-2E33-4DAA-B9C4-C25D3E1941F6}"/>
              </a:ext>
            </a:extLst>
          </p:cNvPr>
          <p:cNvPicPr>
            <a:picLocks noChangeAspect="1"/>
          </p:cNvPicPr>
          <p:nvPr/>
        </p:nvPicPr>
        <p:blipFill>
          <a:blip r:embed="rId2"/>
          <a:stretch>
            <a:fillRect/>
          </a:stretch>
        </p:blipFill>
        <p:spPr>
          <a:xfrm>
            <a:off x="9134978" y="2112020"/>
            <a:ext cx="2791215" cy="3362794"/>
          </a:xfrm>
          <a:prstGeom prst="rect">
            <a:avLst/>
          </a:prstGeom>
        </p:spPr>
      </p:pic>
      <p:pic>
        <p:nvPicPr>
          <p:cNvPr id="5" name="Picture 4">
            <a:extLst>
              <a:ext uri="{FF2B5EF4-FFF2-40B4-BE49-F238E27FC236}">
                <a16:creationId xmlns:a16="http://schemas.microsoft.com/office/drawing/2014/main" id="{31767A43-1354-4F47-B5FF-36FC55F1E176}"/>
              </a:ext>
            </a:extLst>
          </p:cNvPr>
          <p:cNvPicPr>
            <a:picLocks noChangeAspect="1"/>
          </p:cNvPicPr>
          <p:nvPr/>
        </p:nvPicPr>
        <p:blipFill>
          <a:blip r:embed="rId3"/>
          <a:stretch>
            <a:fillRect/>
          </a:stretch>
        </p:blipFill>
        <p:spPr>
          <a:xfrm>
            <a:off x="966821" y="2095500"/>
            <a:ext cx="7478169" cy="2448267"/>
          </a:xfrm>
          <a:prstGeom prst="rect">
            <a:avLst/>
          </a:prstGeom>
        </p:spPr>
      </p:pic>
      <p:pic>
        <p:nvPicPr>
          <p:cNvPr id="6" name="Picture 5">
            <a:extLst>
              <a:ext uri="{FF2B5EF4-FFF2-40B4-BE49-F238E27FC236}">
                <a16:creationId xmlns:a16="http://schemas.microsoft.com/office/drawing/2014/main" id="{A585F4E7-C552-471B-A001-86B0C79B2D89}"/>
              </a:ext>
            </a:extLst>
          </p:cNvPr>
          <p:cNvPicPr>
            <a:picLocks noChangeAspect="1"/>
          </p:cNvPicPr>
          <p:nvPr/>
        </p:nvPicPr>
        <p:blipFill>
          <a:blip r:embed="rId4"/>
          <a:stretch>
            <a:fillRect/>
          </a:stretch>
        </p:blipFill>
        <p:spPr>
          <a:xfrm>
            <a:off x="1038268" y="5549544"/>
            <a:ext cx="7335274" cy="2553056"/>
          </a:xfrm>
          <a:prstGeom prst="rect">
            <a:avLst/>
          </a:prstGeom>
        </p:spPr>
      </p:pic>
    </p:spTree>
    <p:extLst>
      <p:ext uri="{BB962C8B-B14F-4D97-AF65-F5344CB8AC3E}">
        <p14:creationId xmlns:p14="http://schemas.microsoft.com/office/powerpoint/2010/main" val="13822359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5306-0494-4EF7-A22F-4BD1A6562143}"/>
              </a:ext>
            </a:extLst>
          </p:cNvPr>
          <p:cNvSpPr>
            <a:spLocks noGrp="1"/>
          </p:cNvSpPr>
          <p:nvPr>
            <p:ph type="title"/>
          </p:nvPr>
        </p:nvSpPr>
        <p:spPr/>
        <p:txBody>
          <a:bodyPr/>
          <a:lstStyle/>
          <a:p>
            <a:r>
              <a:rPr lang="en-US" dirty="0"/>
              <a:t>Quota?</a:t>
            </a:r>
            <a:endParaRPr lang="nl-NL" dirty="0"/>
          </a:p>
        </p:txBody>
      </p:sp>
      <p:sp>
        <p:nvSpPr>
          <p:cNvPr id="3" name="Content Placeholder 2">
            <a:extLst>
              <a:ext uri="{FF2B5EF4-FFF2-40B4-BE49-F238E27FC236}">
                <a16:creationId xmlns:a16="http://schemas.microsoft.com/office/drawing/2014/main" id="{8AB17A09-1AF8-4E27-A669-933D75CF5391}"/>
              </a:ext>
            </a:extLst>
          </p:cNvPr>
          <p:cNvSpPr>
            <a:spLocks noGrp="1"/>
          </p:cNvSpPr>
          <p:nvPr>
            <p:ph idx="1"/>
          </p:nvPr>
        </p:nvSpPr>
        <p:spPr/>
        <p:txBody>
          <a:bodyPr/>
          <a:lstStyle/>
          <a:p>
            <a:r>
              <a:rPr lang="en-US" dirty="0"/>
              <a:t>“We </a:t>
            </a:r>
            <a:r>
              <a:rPr lang="en-US" dirty="0" err="1"/>
              <a:t>moeten</a:t>
            </a:r>
            <a:r>
              <a:rPr lang="en-US" dirty="0"/>
              <a:t> </a:t>
            </a:r>
            <a:r>
              <a:rPr lang="en-US" dirty="0" err="1"/>
              <a:t>leerlingen</a:t>
            </a:r>
            <a:r>
              <a:rPr lang="en-US" dirty="0"/>
              <a:t> </a:t>
            </a:r>
            <a:r>
              <a:rPr lang="en-US" dirty="0" err="1"/>
              <a:t>verplichten</a:t>
            </a:r>
            <a:r>
              <a:rPr lang="en-US" dirty="0"/>
              <a:t> minimal twee </a:t>
            </a:r>
            <a:r>
              <a:rPr lang="en-US" dirty="0" err="1"/>
              <a:t>boeken</a:t>
            </a:r>
            <a:r>
              <a:rPr lang="en-US" dirty="0"/>
              <a:t> van auteurs van </a:t>
            </a:r>
            <a:r>
              <a:rPr lang="en-US" dirty="0" err="1"/>
              <a:t>kleur</a:t>
            </a:r>
            <a:r>
              <a:rPr lang="en-US" dirty="0"/>
              <a:t> </a:t>
            </a:r>
            <a:r>
              <a:rPr lang="en-US" dirty="0" err="1"/>
              <a:t>te</a:t>
            </a:r>
            <a:r>
              <a:rPr lang="en-US" dirty="0"/>
              <a:t> </a:t>
            </a:r>
            <a:r>
              <a:rPr lang="en-US" dirty="0" err="1"/>
              <a:t>lezen</a:t>
            </a:r>
            <a:r>
              <a:rPr lang="en-US" dirty="0"/>
              <a:t> </a:t>
            </a:r>
            <a:r>
              <a:rPr lang="en-US" dirty="0" err="1"/>
              <a:t>voor</a:t>
            </a:r>
            <a:r>
              <a:rPr lang="en-US" dirty="0"/>
              <a:t> het </a:t>
            </a:r>
            <a:r>
              <a:rPr lang="en-US" dirty="0" err="1"/>
              <a:t>schoolvak</a:t>
            </a:r>
            <a:r>
              <a:rPr lang="en-US" dirty="0"/>
              <a:t> </a:t>
            </a:r>
            <a:r>
              <a:rPr lang="en-US" dirty="0" err="1"/>
              <a:t>Nederlands</a:t>
            </a:r>
            <a:r>
              <a:rPr lang="en-US" dirty="0"/>
              <a:t>.”</a:t>
            </a:r>
          </a:p>
          <a:p>
            <a:endParaRPr lang="en-US" dirty="0"/>
          </a:p>
          <a:p>
            <a:r>
              <a:rPr lang="en-US" dirty="0"/>
              <a:t>“</a:t>
            </a:r>
            <a:r>
              <a:rPr lang="en-US" dirty="0" err="1"/>
              <a:t>Als</a:t>
            </a:r>
            <a:r>
              <a:rPr lang="en-US" dirty="0"/>
              <a:t> </a:t>
            </a:r>
            <a:r>
              <a:rPr lang="en-US" dirty="0" err="1"/>
              <a:t>een</a:t>
            </a:r>
            <a:r>
              <a:rPr lang="en-US" dirty="0"/>
              <a:t> </a:t>
            </a:r>
            <a:r>
              <a:rPr lang="en-US" dirty="0" err="1"/>
              <a:t>leerling</a:t>
            </a:r>
            <a:r>
              <a:rPr lang="en-US" dirty="0"/>
              <a:t> 12 </a:t>
            </a:r>
            <a:r>
              <a:rPr lang="en-US" dirty="0" err="1"/>
              <a:t>boeken</a:t>
            </a:r>
            <a:r>
              <a:rPr lang="en-US" dirty="0"/>
              <a:t> </a:t>
            </a:r>
            <a:r>
              <a:rPr lang="en-US" dirty="0" err="1"/>
              <a:t>leest</a:t>
            </a:r>
            <a:r>
              <a:rPr lang="en-US" dirty="0"/>
              <a:t>, </a:t>
            </a:r>
            <a:r>
              <a:rPr lang="en-US" dirty="0" err="1"/>
              <a:t>moeten</a:t>
            </a:r>
            <a:r>
              <a:rPr lang="en-US" dirty="0"/>
              <a:t> er minimal 6 </a:t>
            </a:r>
            <a:r>
              <a:rPr lang="en-US" dirty="0" err="1"/>
              <a:t>geschreven</a:t>
            </a:r>
            <a:r>
              <a:rPr lang="en-US" dirty="0"/>
              <a:t> </a:t>
            </a:r>
            <a:r>
              <a:rPr lang="en-US" dirty="0" err="1"/>
              <a:t>zijn</a:t>
            </a:r>
            <a:r>
              <a:rPr lang="en-US" dirty="0"/>
              <a:t> door </a:t>
            </a:r>
            <a:r>
              <a:rPr lang="en-US" dirty="0" err="1"/>
              <a:t>een</a:t>
            </a:r>
            <a:r>
              <a:rPr lang="en-US" dirty="0"/>
              <a:t> </a:t>
            </a:r>
            <a:r>
              <a:rPr lang="en-US" dirty="0" err="1"/>
              <a:t>vrouwelijke</a:t>
            </a:r>
            <a:r>
              <a:rPr lang="en-US" dirty="0"/>
              <a:t> auteur.”</a:t>
            </a:r>
          </a:p>
          <a:p>
            <a:endParaRPr lang="en-US" dirty="0"/>
          </a:p>
          <a:p>
            <a:r>
              <a:rPr lang="en-US" dirty="0"/>
              <a:t>“</a:t>
            </a:r>
            <a:r>
              <a:rPr lang="en-US" dirty="0" err="1"/>
              <a:t>Als</a:t>
            </a:r>
            <a:r>
              <a:rPr lang="en-US" dirty="0"/>
              <a:t> we </a:t>
            </a:r>
            <a:r>
              <a:rPr lang="en-US" dirty="0" err="1"/>
              <a:t>als</a:t>
            </a:r>
            <a:r>
              <a:rPr lang="en-US" dirty="0"/>
              <a:t> </a:t>
            </a:r>
            <a:r>
              <a:rPr lang="en-US" dirty="0" err="1"/>
              <a:t>sectie</a:t>
            </a:r>
            <a:r>
              <a:rPr lang="en-US" dirty="0"/>
              <a:t> </a:t>
            </a:r>
            <a:r>
              <a:rPr lang="en-US" dirty="0" err="1"/>
              <a:t>Nederlands</a:t>
            </a:r>
            <a:r>
              <a:rPr lang="en-US" dirty="0"/>
              <a:t> </a:t>
            </a:r>
            <a:r>
              <a:rPr lang="en-US" dirty="0" err="1"/>
              <a:t>literaire</a:t>
            </a:r>
            <a:r>
              <a:rPr lang="en-US" dirty="0"/>
              <a:t> </a:t>
            </a:r>
            <a:r>
              <a:rPr lang="en-US" dirty="0" err="1"/>
              <a:t>teksten</a:t>
            </a:r>
            <a:r>
              <a:rPr lang="en-US" dirty="0"/>
              <a:t> </a:t>
            </a:r>
            <a:r>
              <a:rPr lang="en-US" dirty="0" err="1"/>
              <a:t>behandelen</a:t>
            </a:r>
            <a:r>
              <a:rPr lang="en-US" dirty="0"/>
              <a:t> in de </a:t>
            </a:r>
            <a:r>
              <a:rPr lang="en-US" dirty="0" err="1"/>
              <a:t>klas</a:t>
            </a:r>
            <a:r>
              <a:rPr lang="en-US" dirty="0"/>
              <a:t>, </a:t>
            </a:r>
            <a:r>
              <a:rPr lang="en-US" dirty="0" err="1"/>
              <a:t>moeten</a:t>
            </a:r>
            <a:r>
              <a:rPr lang="en-US" dirty="0"/>
              <a:t> we </a:t>
            </a:r>
            <a:r>
              <a:rPr lang="en-US" dirty="0" err="1"/>
              <a:t>zorgen</a:t>
            </a:r>
            <a:r>
              <a:rPr lang="en-US" dirty="0"/>
              <a:t> </a:t>
            </a:r>
            <a:r>
              <a:rPr lang="en-US" dirty="0" err="1"/>
              <a:t>voor</a:t>
            </a:r>
            <a:r>
              <a:rPr lang="en-US" dirty="0"/>
              <a:t> </a:t>
            </a:r>
            <a:r>
              <a:rPr lang="en-US" dirty="0" err="1"/>
              <a:t>een</a:t>
            </a:r>
            <a:r>
              <a:rPr lang="en-US" dirty="0"/>
              <a:t> </a:t>
            </a:r>
            <a:r>
              <a:rPr lang="en-US" dirty="0" err="1"/>
              <a:t>evenwichtige</a:t>
            </a:r>
            <a:r>
              <a:rPr lang="en-US" dirty="0"/>
              <a:t> </a:t>
            </a:r>
            <a:r>
              <a:rPr lang="en-US" dirty="0" err="1"/>
              <a:t>verdeling</a:t>
            </a:r>
            <a:r>
              <a:rPr lang="en-US" dirty="0"/>
              <a:t> op het </a:t>
            </a:r>
            <a:r>
              <a:rPr lang="en-US" dirty="0" err="1"/>
              <a:t>gebied</a:t>
            </a:r>
            <a:r>
              <a:rPr lang="en-US" dirty="0"/>
              <a:t> van gender, </a:t>
            </a:r>
            <a:r>
              <a:rPr lang="en-US" dirty="0" err="1"/>
              <a:t>kleur</a:t>
            </a:r>
            <a:r>
              <a:rPr lang="en-US" dirty="0"/>
              <a:t>, </a:t>
            </a:r>
            <a:r>
              <a:rPr lang="en-US" dirty="0" err="1"/>
              <a:t>nationaliteit</a:t>
            </a:r>
            <a:r>
              <a:rPr lang="en-US" dirty="0"/>
              <a:t>, </a:t>
            </a:r>
            <a:r>
              <a:rPr lang="en-US" dirty="0" err="1"/>
              <a:t>seksuele</a:t>
            </a:r>
            <a:r>
              <a:rPr lang="en-US" dirty="0"/>
              <a:t> </a:t>
            </a:r>
            <a:r>
              <a:rPr lang="en-US" dirty="0" err="1"/>
              <a:t>voorkeur</a:t>
            </a:r>
            <a:r>
              <a:rPr lang="en-US" dirty="0"/>
              <a:t>…”</a:t>
            </a:r>
            <a:endParaRPr lang="nl-NL" dirty="0"/>
          </a:p>
        </p:txBody>
      </p:sp>
    </p:spTree>
    <p:extLst>
      <p:ext uri="{BB962C8B-B14F-4D97-AF65-F5344CB8AC3E}">
        <p14:creationId xmlns:p14="http://schemas.microsoft.com/office/powerpoint/2010/main" val="32985473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97CD-EE1A-4C24-BA1B-45AC9D1F370A}"/>
              </a:ext>
            </a:extLst>
          </p:cNvPr>
          <p:cNvSpPr>
            <a:spLocks noGrp="1"/>
          </p:cNvSpPr>
          <p:nvPr>
            <p:ph type="title"/>
          </p:nvPr>
        </p:nvSpPr>
        <p:spPr/>
        <p:txBody>
          <a:bodyPr/>
          <a:lstStyle/>
          <a:p>
            <a:r>
              <a:rPr lang="en-US" dirty="0" err="1"/>
              <a:t>Introspectie</a:t>
            </a:r>
            <a:r>
              <a:rPr lang="en-US" dirty="0"/>
              <a:t>: wat </a:t>
            </a:r>
            <a:r>
              <a:rPr lang="en-US" dirty="0" err="1"/>
              <a:t>straal</a:t>
            </a:r>
            <a:r>
              <a:rPr lang="en-US" dirty="0"/>
              <a:t> je (al dan </a:t>
            </a:r>
            <a:r>
              <a:rPr lang="en-US" dirty="0" err="1"/>
              <a:t>niet</a:t>
            </a:r>
            <a:r>
              <a:rPr lang="en-US" dirty="0"/>
              <a:t> </a:t>
            </a:r>
            <a:r>
              <a:rPr lang="en-US" dirty="0" err="1"/>
              <a:t>bewust</a:t>
            </a:r>
            <a:r>
              <a:rPr lang="en-US" dirty="0"/>
              <a:t>) </a:t>
            </a:r>
            <a:r>
              <a:rPr lang="en-US" dirty="0" err="1"/>
              <a:t>uit</a:t>
            </a:r>
            <a:r>
              <a:rPr lang="en-US" dirty="0"/>
              <a:t> </a:t>
            </a:r>
            <a:r>
              <a:rPr lang="en-US" dirty="0" err="1"/>
              <a:t>voor</a:t>
            </a:r>
            <a:r>
              <a:rPr lang="en-US" dirty="0"/>
              <a:t> de </a:t>
            </a:r>
            <a:r>
              <a:rPr lang="en-US" dirty="0" err="1"/>
              <a:t>klas</a:t>
            </a:r>
            <a:r>
              <a:rPr lang="en-US" dirty="0"/>
              <a:t> via…</a:t>
            </a:r>
            <a:endParaRPr lang="nl-NL" dirty="0"/>
          </a:p>
        </p:txBody>
      </p:sp>
      <p:sp>
        <p:nvSpPr>
          <p:cNvPr id="3" name="Content Placeholder 2">
            <a:extLst>
              <a:ext uri="{FF2B5EF4-FFF2-40B4-BE49-F238E27FC236}">
                <a16:creationId xmlns:a16="http://schemas.microsoft.com/office/drawing/2014/main" id="{B24ED191-8E67-434B-8BB6-31E3D96BFCD8}"/>
              </a:ext>
            </a:extLst>
          </p:cNvPr>
          <p:cNvSpPr>
            <a:spLocks noGrp="1"/>
          </p:cNvSpPr>
          <p:nvPr>
            <p:ph idx="1"/>
          </p:nvPr>
        </p:nvSpPr>
        <p:spPr/>
        <p:txBody>
          <a:bodyPr/>
          <a:lstStyle/>
          <a:p>
            <a:endParaRPr lang="en-US" dirty="0"/>
          </a:p>
          <a:p>
            <a:r>
              <a:rPr lang="nl-NL" dirty="0"/>
              <a:t>Je </a:t>
            </a:r>
            <a:r>
              <a:rPr lang="nl-NL" dirty="0" err="1"/>
              <a:t>powerpoints</a:t>
            </a:r>
            <a:r>
              <a:rPr lang="nl-NL" dirty="0"/>
              <a:t>?</a:t>
            </a:r>
          </a:p>
          <a:p>
            <a:r>
              <a:rPr lang="nl-NL" dirty="0"/>
              <a:t>De stencils (en andere lesmaterialen) die je uitdeelt in de klas?</a:t>
            </a:r>
          </a:p>
          <a:p>
            <a:r>
              <a:rPr lang="nl-NL" dirty="0"/>
              <a:t>De boeken die in je klaslokaal liggen?</a:t>
            </a:r>
          </a:p>
          <a:p>
            <a:r>
              <a:rPr lang="nl-NL" dirty="0"/>
              <a:t>De fragmenten die je gebruikt op toetsen en de kennis die je daar bevraagt?</a:t>
            </a:r>
          </a:p>
          <a:p>
            <a:r>
              <a:rPr lang="nl-NL" dirty="0"/>
              <a:t>De lijsten met boektitels die je eventueel laat circuleren?</a:t>
            </a:r>
          </a:p>
          <a:p>
            <a:r>
              <a:rPr lang="nl-NL" dirty="0"/>
              <a:t>De collectie van de mediatheek op je school?</a:t>
            </a:r>
          </a:p>
          <a:p>
            <a:r>
              <a:rPr lang="nl-NL" dirty="0"/>
              <a:t>De posters die mogelijk in je klaslokaal hangen?</a:t>
            </a:r>
          </a:p>
          <a:p>
            <a:r>
              <a:rPr lang="nl-NL" dirty="0"/>
              <a:t>…?</a:t>
            </a:r>
          </a:p>
        </p:txBody>
      </p:sp>
    </p:spTree>
    <p:extLst>
      <p:ext uri="{BB962C8B-B14F-4D97-AF65-F5344CB8AC3E}">
        <p14:creationId xmlns:p14="http://schemas.microsoft.com/office/powerpoint/2010/main" val="35626721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EF76-114C-4353-BDD5-38F782874B3A}"/>
              </a:ext>
            </a:extLst>
          </p:cNvPr>
          <p:cNvSpPr>
            <a:spLocks noGrp="1"/>
          </p:cNvSpPr>
          <p:nvPr>
            <p:ph type="title"/>
          </p:nvPr>
        </p:nvSpPr>
        <p:spPr/>
        <p:txBody>
          <a:bodyPr/>
          <a:lstStyle/>
          <a:p>
            <a:r>
              <a:rPr lang="en-US" dirty="0" err="1"/>
              <a:t>Kleine</a:t>
            </a:r>
            <a:r>
              <a:rPr lang="en-US" dirty="0"/>
              <a:t> quiz</a:t>
            </a:r>
            <a:endParaRPr lang="nl-NL" dirty="0"/>
          </a:p>
        </p:txBody>
      </p:sp>
      <p:sp>
        <p:nvSpPr>
          <p:cNvPr id="3" name="Content Placeholder 2">
            <a:extLst>
              <a:ext uri="{FF2B5EF4-FFF2-40B4-BE49-F238E27FC236}">
                <a16:creationId xmlns:a16="http://schemas.microsoft.com/office/drawing/2014/main" id="{BD29882C-22FA-420F-8338-87C06F6052A2}"/>
              </a:ext>
            </a:extLst>
          </p:cNvPr>
          <p:cNvSpPr>
            <a:spLocks noGrp="1"/>
          </p:cNvSpPr>
          <p:nvPr>
            <p:ph idx="1"/>
          </p:nvPr>
        </p:nvSpPr>
        <p:spPr/>
        <p:txBody>
          <a:bodyPr/>
          <a:lstStyle/>
          <a:p>
            <a:r>
              <a:rPr lang="en-US" dirty="0"/>
              <a:t>Ga </a:t>
            </a:r>
            <a:r>
              <a:rPr lang="en-US" dirty="0" err="1"/>
              <a:t>naar</a:t>
            </a:r>
            <a:r>
              <a:rPr lang="en-US" dirty="0"/>
              <a:t> </a:t>
            </a:r>
            <a:r>
              <a:rPr lang="en-US" dirty="0">
                <a:hlinkClick r:id="rId2"/>
              </a:rPr>
              <a:t>www.menti.com</a:t>
            </a:r>
            <a:r>
              <a:rPr lang="en-US" dirty="0"/>
              <a:t> </a:t>
            </a:r>
            <a:r>
              <a:rPr lang="en-US" dirty="0" err="1"/>
              <a:t>en</a:t>
            </a:r>
            <a:r>
              <a:rPr lang="en-US" dirty="0"/>
              <a:t> </a:t>
            </a:r>
            <a:r>
              <a:rPr lang="en-US" dirty="0" err="1"/>
              <a:t>gebruik</a:t>
            </a:r>
            <a:r>
              <a:rPr lang="en-US" dirty="0"/>
              <a:t> de code 9879 6772</a:t>
            </a:r>
            <a:endParaRPr lang="nl-NL" dirty="0"/>
          </a:p>
        </p:txBody>
      </p:sp>
    </p:spTree>
    <p:extLst>
      <p:ext uri="{BB962C8B-B14F-4D97-AF65-F5344CB8AC3E}">
        <p14:creationId xmlns:p14="http://schemas.microsoft.com/office/powerpoint/2010/main" val="6356110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2B03-AC34-4E57-AFF0-FA758DAC7FC9}"/>
              </a:ext>
            </a:extLst>
          </p:cNvPr>
          <p:cNvSpPr>
            <a:spLocks noGrp="1"/>
          </p:cNvSpPr>
          <p:nvPr>
            <p:ph type="title"/>
          </p:nvPr>
        </p:nvSpPr>
        <p:spPr/>
        <p:txBody>
          <a:bodyPr/>
          <a:lstStyle/>
          <a:p>
            <a:r>
              <a:rPr lang="en-US" dirty="0" err="1"/>
              <a:t>Repertoirekennis</a:t>
            </a:r>
            <a:r>
              <a:rPr lang="en-US" dirty="0"/>
              <a:t> </a:t>
            </a:r>
            <a:r>
              <a:rPr lang="en-US" dirty="0" err="1"/>
              <a:t>als</a:t>
            </a:r>
            <a:r>
              <a:rPr lang="en-US" dirty="0"/>
              <a:t> </a:t>
            </a:r>
            <a:r>
              <a:rPr lang="en-US" dirty="0" err="1"/>
              <a:t>sleutel</a:t>
            </a:r>
            <a:endParaRPr lang="nl-NL" dirty="0"/>
          </a:p>
        </p:txBody>
      </p:sp>
      <p:sp>
        <p:nvSpPr>
          <p:cNvPr id="3" name="Content Placeholder 2">
            <a:extLst>
              <a:ext uri="{FF2B5EF4-FFF2-40B4-BE49-F238E27FC236}">
                <a16:creationId xmlns:a16="http://schemas.microsoft.com/office/drawing/2014/main" id="{186471C2-9E1E-4BD2-A055-C0672421D29F}"/>
              </a:ext>
            </a:extLst>
          </p:cNvPr>
          <p:cNvSpPr>
            <a:spLocks noGrp="1"/>
          </p:cNvSpPr>
          <p:nvPr>
            <p:ph idx="1"/>
          </p:nvPr>
        </p:nvSpPr>
        <p:spPr/>
        <p:txBody>
          <a:bodyPr/>
          <a:lstStyle/>
          <a:p>
            <a:pPr marL="0" indent="0">
              <a:buNone/>
            </a:pPr>
            <a:endParaRPr lang="nl-NL" dirty="0"/>
          </a:p>
        </p:txBody>
      </p:sp>
      <p:pic>
        <p:nvPicPr>
          <p:cNvPr id="4" name="Picture 3">
            <a:extLst>
              <a:ext uri="{FF2B5EF4-FFF2-40B4-BE49-F238E27FC236}">
                <a16:creationId xmlns:a16="http://schemas.microsoft.com/office/drawing/2014/main" id="{3FAE27ED-91F4-438F-B080-BE47271B42C0}"/>
              </a:ext>
            </a:extLst>
          </p:cNvPr>
          <p:cNvPicPr>
            <a:picLocks noChangeAspect="1"/>
          </p:cNvPicPr>
          <p:nvPr/>
        </p:nvPicPr>
        <p:blipFill>
          <a:blip r:embed="rId2"/>
          <a:stretch>
            <a:fillRect/>
          </a:stretch>
        </p:blipFill>
        <p:spPr>
          <a:xfrm>
            <a:off x="416203" y="2168020"/>
            <a:ext cx="3971126" cy="3239246"/>
          </a:xfrm>
          <a:prstGeom prst="rect">
            <a:avLst/>
          </a:prstGeom>
        </p:spPr>
      </p:pic>
      <p:pic>
        <p:nvPicPr>
          <p:cNvPr id="1026" name="Picture 2" descr="AfroLit, Dalilla Hermans | 9789083073637 | Boeken | bol.com">
            <a:extLst>
              <a:ext uri="{FF2B5EF4-FFF2-40B4-BE49-F238E27FC236}">
                <a16:creationId xmlns:a16="http://schemas.microsoft.com/office/drawing/2014/main" id="{BB0580AE-EE89-41BD-B727-AC87E45FF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325" y="2133317"/>
            <a:ext cx="3762028" cy="5756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xdit-leesclub: vier literaire klassiekers geschreven door vrouwen.">
            <a:extLst>
              <a:ext uri="{FF2B5EF4-FFF2-40B4-BE49-F238E27FC236}">
                <a16:creationId xmlns:a16="http://schemas.microsoft.com/office/drawing/2014/main" id="{07346323-37FB-4D24-91C7-755FEB878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03" y="5505186"/>
            <a:ext cx="8318445" cy="238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950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323B-C2D3-49A0-AF8E-24A9C16B15BF}"/>
              </a:ext>
            </a:extLst>
          </p:cNvPr>
          <p:cNvSpPr>
            <a:spLocks noGrp="1"/>
          </p:cNvSpPr>
          <p:nvPr>
            <p:ph type="title"/>
          </p:nvPr>
        </p:nvSpPr>
        <p:spPr/>
        <p:txBody>
          <a:bodyPr/>
          <a:lstStyle/>
          <a:p>
            <a:r>
              <a:rPr lang="en-US" dirty="0" err="1"/>
              <a:t>Tekstbespreking</a:t>
            </a:r>
            <a:r>
              <a:rPr lang="en-US" dirty="0"/>
              <a:t>: </a:t>
            </a:r>
            <a:r>
              <a:rPr lang="en-US" dirty="0" err="1"/>
              <a:t>welke</a:t>
            </a:r>
            <a:r>
              <a:rPr lang="en-US" dirty="0"/>
              <a:t> focus </a:t>
            </a:r>
            <a:r>
              <a:rPr lang="en-US" dirty="0" err="1"/>
              <a:t>kies</a:t>
            </a:r>
            <a:r>
              <a:rPr lang="en-US" dirty="0"/>
              <a:t> je?</a:t>
            </a:r>
            <a:endParaRPr lang="nl-NL" dirty="0"/>
          </a:p>
        </p:txBody>
      </p:sp>
      <p:sp>
        <p:nvSpPr>
          <p:cNvPr id="3" name="Content Placeholder 2">
            <a:extLst>
              <a:ext uri="{FF2B5EF4-FFF2-40B4-BE49-F238E27FC236}">
                <a16:creationId xmlns:a16="http://schemas.microsoft.com/office/drawing/2014/main" id="{CE338720-4BA4-4E27-A34B-0D9A52729B76}"/>
              </a:ext>
            </a:extLst>
          </p:cNvPr>
          <p:cNvSpPr>
            <a:spLocks noGrp="1"/>
          </p:cNvSpPr>
          <p:nvPr>
            <p:ph idx="1"/>
          </p:nvPr>
        </p:nvSpPr>
        <p:spPr/>
        <p:txBody>
          <a:bodyPr/>
          <a:lstStyle/>
          <a:p>
            <a:endParaRPr lang="nl-NL" dirty="0"/>
          </a:p>
        </p:txBody>
      </p:sp>
      <p:pic>
        <p:nvPicPr>
          <p:cNvPr id="2050" name="Picture 2" descr="Het gouden ei door Tim Krabbé | Scholieren.com">
            <a:extLst>
              <a:ext uri="{FF2B5EF4-FFF2-40B4-BE49-F238E27FC236}">
                <a16:creationId xmlns:a16="http://schemas.microsoft.com/office/drawing/2014/main" id="{C2C773BE-0FFB-411A-A702-B4BABE2A0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637" y="2733154"/>
            <a:ext cx="2916477" cy="46809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t diner door Herman Koch | Scholieren.com">
            <a:extLst>
              <a:ext uri="{FF2B5EF4-FFF2-40B4-BE49-F238E27FC236}">
                <a16:creationId xmlns:a16="http://schemas.microsoft.com/office/drawing/2014/main" id="{B1FF049A-CD97-4CE3-B22E-5464D8540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184" y="2733153"/>
            <a:ext cx="3024336" cy="4653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 Aanslag (ebook), Harry Mulisch | 9789023443780 | Boeken | bol.com">
            <a:extLst>
              <a:ext uri="{FF2B5EF4-FFF2-40B4-BE49-F238E27FC236}">
                <a16:creationId xmlns:a16="http://schemas.microsoft.com/office/drawing/2014/main" id="{883A5452-34BD-4513-AB7F-E34845E3A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7590" y="2705658"/>
            <a:ext cx="3024336" cy="480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899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1E19-255C-4E3D-96EB-6144B88D0F9C}"/>
              </a:ext>
            </a:extLst>
          </p:cNvPr>
          <p:cNvSpPr>
            <a:spLocks noGrp="1"/>
          </p:cNvSpPr>
          <p:nvPr>
            <p:ph type="title"/>
          </p:nvPr>
        </p:nvSpPr>
        <p:spPr/>
        <p:txBody>
          <a:bodyPr/>
          <a:lstStyle/>
          <a:p>
            <a:r>
              <a:rPr lang="en-US" dirty="0"/>
              <a:t>Het personage </a:t>
            </a:r>
            <a:r>
              <a:rPr lang="en-US" dirty="0" err="1"/>
              <a:t>Truus</a:t>
            </a:r>
            <a:r>
              <a:rPr lang="en-US" dirty="0"/>
              <a:t> </a:t>
            </a:r>
            <a:r>
              <a:rPr lang="en-US" dirty="0" err="1"/>
              <a:t>Coster</a:t>
            </a:r>
            <a:r>
              <a:rPr lang="en-US" dirty="0"/>
              <a:t> </a:t>
            </a:r>
            <a:r>
              <a:rPr lang="en-US" dirty="0" err="1"/>
              <a:t>uit</a:t>
            </a:r>
            <a:r>
              <a:rPr lang="en-US" dirty="0"/>
              <a:t> </a:t>
            </a:r>
            <a:r>
              <a:rPr lang="en-US" i="1" dirty="0"/>
              <a:t>De </a:t>
            </a:r>
            <a:r>
              <a:rPr lang="en-US" i="1" dirty="0" err="1"/>
              <a:t>aanslag</a:t>
            </a:r>
            <a:r>
              <a:rPr lang="en-US" dirty="0"/>
              <a:t> (1982)</a:t>
            </a:r>
            <a:endParaRPr lang="nl-NL" dirty="0"/>
          </a:p>
        </p:txBody>
      </p:sp>
      <p:sp>
        <p:nvSpPr>
          <p:cNvPr id="3" name="Content Placeholder 2">
            <a:extLst>
              <a:ext uri="{FF2B5EF4-FFF2-40B4-BE49-F238E27FC236}">
                <a16:creationId xmlns:a16="http://schemas.microsoft.com/office/drawing/2014/main" id="{8D1A4006-7480-4782-AB27-D97B585670B2}"/>
              </a:ext>
            </a:extLst>
          </p:cNvPr>
          <p:cNvSpPr>
            <a:spLocks noGrp="1"/>
          </p:cNvSpPr>
          <p:nvPr>
            <p:ph idx="1"/>
          </p:nvPr>
        </p:nvSpPr>
        <p:spPr/>
        <p:txBody>
          <a:bodyPr/>
          <a:lstStyle/>
          <a:p>
            <a:endParaRPr lang="nl-NL" dirty="0"/>
          </a:p>
        </p:txBody>
      </p:sp>
      <p:pic>
        <p:nvPicPr>
          <p:cNvPr id="3074" name="Picture 2" descr="Fake Krist">
            <a:extLst>
              <a:ext uri="{FF2B5EF4-FFF2-40B4-BE49-F238E27FC236}">
                <a16:creationId xmlns:a16="http://schemas.microsoft.com/office/drawing/2014/main" id="{4AD6A9D4-B4BF-4FB2-99A0-9EF31C7C1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37" y="2209614"/>
            <a:ext cx="5143050" cy="57280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nnie Schaft - Wikipedia">
            <a:extLst>
              <a:ext uri="{FF2B5EF4-FFF2-40B4-BE49-F238E27FC236}">
                <a16:creationId xmlns:a16="http://schemas.microsoft.com/office/drawing/2014/main" id="{763A74F2-0CCA-4262-B322-9BCE6ADE2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376" y="2209614"/>
            <a:ext cx="4427462" cy="572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118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ECED-1E3E-4D67-B25A-DFEBDC3857BB}"/>
              </a:ext>
            </a:extLst>
          </p:cNvPr>
          <p:cNvSpPr>
            <a:spLocks noGrp="1"/>
          </p:cNvSpPr>
          <p:nvPr>
            <p:ph type="title"/>
          </p:nvPr>
        </p:nvSpPr>
        <p:spPr/>
        <p:txBody>
          <a:bodyPr/>
          <a:lstStyle/>
          <a:p>
            <a:r>
              <a:rPr lang="en-US" dirty="0" err="1"/>
              <a:t>Uit</a:t>
            </a:r>
            <a:r>
              <a:rPr lang="en-US" dirty="0"/>
              <a:t> </a:t>
            </a:r>
            <a:r>
              <a:rPr lang="en-US" i="1" dirty="0"/>
              <a:t>De </a:t>
            </a:r>
            <a:r>
              <a:rPr lang="en-US" i="1" dirty="0" err="1"/>
              <a:t>aanslag</a:t>
            </a:r>
            <a:r>
              <a:rPr lang="en-US" i="1" dirty="0"/>
              <a:t> </a:t>
            </a:r>
            <a:r>
              <a:rPr lang="en-US" dirty="0"/>
              <a:t>(1982, </a:t>
            </a:r>
            <a:r>
              <a:rPr lang="en-US" dirty="0" err="1"/>
              <a:t>hoofdstuk</a:t>
            </a:r>
            <a:r>
              <a:rPr lang="en-US" dirty="0"/>
              <a:t> 3)</a:t>
            </a:r>
            <a:endParaRPr lang="nl-NL" dirty="0"/>
          </a:p>
        </p:txBody>
      </p:sp>
      <p:sp>
        <p:nvSpPr>
          <p:cNvPr id="3" name="Content Placeholder 2">
            <a:extLst>
              <a:ext uri="{FF2B5EF4-FFF2-40B4-BE49-F238E27FC236}">
                <a16:creationId xmlns:a16="http://schemas.microsoft.com/office/drawing/2014/main" id="{E3F0252A-A8D8-40F1-9FC1-7B26EB6B60ED}"/>
              </a:ext>
            </a:extLst>
          </p:cNvPr>
          <p:cNvSpPr>
            <a:spLocks noGrp="1"/>
          </p:cNvSpPr>
          <p:nvPr>
            <p:ph idx="1"/>
          </p:nvPr>
        </p:nvSpPr>
        <p:spPr/>
        <p:txBody>
          <a:bodyPr/>
          <a:lstStyle/>
          <a:p>
            <a:pPr marL="0" indent="0">
              <a:buNone/>
            </a:pPr>
            <a:r>
              <a:rPr lang="en-US" dirty="0" err="1"/>
              <a:t>Truus</a:t>
            </a:r>
            <a:r>
              <a:rPr lang="en-US" dirty="0"/>
              <a:t> </a:t>
            </a:r>
            <a:r>
              <a:rPr lang="en-US" dirty="0" err="1"/>
              <a:t>Coster</a:t>
            </a:r>
            <a:r>
              <a:rPr lang="en-US" dirty="0"/>
              <a:t> </a:t>
            </a:r>
            <a:r>
              <a:rPr lang="en-US" dirty="0" err="1"/>
              <a:t>deelt</a:t>
            </a:r>
            <a:r>
              <a:rPr lang="en-US" dirty="0"/>
              <a:t> </a:t>
            </a:r>
            <a:r>
              <a:rPr lang="en-US" dirty="0" err="1"/>
              <a:t>een</a:t>
            </a:r>
            <a:r>
              <a:rPr lang="en-US" dirty="0"/>
              <a:t> </a:t>
            </a:r>
            <a:r>
              <a:rPr lang="en-US" dirty="0" err="1"/>
              <a:t>cel</a:t>
            </a:r>
            <a:r>
              <a:rPr lang="en-US" dirty="0"/>
              <a:t> met de </a:t>
            </a:r>
            <a:r>
              <a:rPr lang="en-US" dirty="0" err="1"/>
              <a:t>dertienjarige</a:t>
            </a:r>
            <a:r>
              <a:rPr lang="en-US" dirty="0"/>
              <a:t> Anton </a:t>
            </a:r>
            <a:r>
              <a:rPr lang="en-US" dirty="0" err="1"/>
              <a:t>Steenwijk</a:t>
            </a:r>
            <a:r>
              <a:rPr lang="en-US" dirty="0"/>
              <a:t>. Het is </a:t>
            </a:r>
            <a:r>
              <a:rPr lang="en-US" dirty="0" err="1"/>
              <a:t>zeer</a:t>
            </a:r>
            <a:r>
              <a:rPr lang="en-US" dirty="0"/>
              <a:t> </a:t>
            </a:r>
            <a:r>
              <a:rPr lang="en-US" dirty="0" err="1"/>
              <a:t>donker</a:t>
            </a:r>
            <a:r>
              <a:rPr lang="en-US" dirty="0"/>
              <a:t>.</a:t>
            </a:r>
          </a:p>
          <a:p>
            <a:pPr marL="0" indent="0">
              <a:buNone/>
            </a:pPr>
            <a:endParaRPr lang="en-US" dirty="0"/>
          </a:p>
          <a:p>
            <a:pPr marL="0" indent="0">
              <a:buNone/>
            </a:pPr>
            <a:endParaRPr lang="en-US" dirty="0"/>
          </a:p>
          <a:p>
            <a:pPr marL="0" indent="0">
              <a:buNone/>
            </a:pPr>
            <a:r>
              <a:rPr lang="nl-NL" dirty="0"/>
              <a:t>‘Mag ik even aan je gezicht voelen, hoe je er uitziet?’</a:t>
            </a:r>
            <a:br>
              <a:rPr lang="nl-NL" dirty="0"/>
            </a:br>
            <a:r>
              <a:rPr lang="nl-NL" dirty="0"/>
              <a:t>Zacht streken haar koude vingertoppen over zijn voorhoofd, over zijn wenkbrauwen, wangen, neus en lippen. Roerloos, zijn hoofd iets naar achteren, liet hij het gebeuren. Hij had het gevoel dat het iets heel plechtigs was, een soort inwijding, zoals je in Afrika wel had. Opeens trok zij haar hand terug en kreunde.</a:t>
            </a:r>
          </a:p>
        </p:txBody>
      </p:sp>
    </p:spTree>
    <p:extLst>
      <p:ext uri="{BB962C8B-B14F-4D97-AF65-F5344CB8AC3E}">
        <p14:creationId xmlns:p14="http://schemas.microsoft.com/office/powerpoint/2010/main" val="31270202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0EC5-8122-4498-B4E3-BA81D1D98C05}"/>
              </a:ext>
            </a:extLst>
          </p:cNvPr>
          <p:cNvSpPr>
            <a:spLocks noGrp="1"/>
          </p:cNvSpPr>
          <p:nvPr>
            <p:ph type="title"/>
          </p:nvPr>
        </p:nvSpPr>
        <p:spPr/>
        <p:txBody>
          <a:bodyPr/>
          <a:lstStyle/>
          <a:p>
            <a:r>
              <a:rPr lang="en-US" dirty="0" err="1"/>
              <a:t>Drie</a:t>
            </a:r>
            <a:r>
              <a:rPr lang="en-US" dirty="0"/>
              <a:t> </a:t>
            </a:r>
            <a:r>
              <a:rPr lang="en-US" dirty="0" err="1"/>
              <a:t>samenvattende</a:t>
            </a:r>
            <a:r>
              <a:rPr lang="en-US" dirty="0"/>
              <a:t> </a:t>
            </a:r>
            <a:r>
              <a:rPr lang="en-US" dirty="0" err="1"/>
              <a:t>reflectievragen</a:t>
            </a:r>
            <a:endParaRPr lang="nl-NL" dirty="0"/>
          </a:p>
        </p:txBody>
      </p:sp>
      <p:sp>
        <p:nvSpPr>
          <p:cNvPr id="3" name="Content Placeholder 2">
            <a:extLst>
              <a:ext uri="{FF2B5EF4-FFF2-40B4-BE49-F238E27FC236}">
                <a16:creationId xmlns:a16="http://schemas.microsoft.com/office/drawing/2014/main" id="{E998C5E8-32E1-4579-9F36-3F7D21A304BA}"/>
              </a:ext>
            </a:extLst>
          </p:cNvPr>
          <p:cNvSpPr>
            <a:spLocks noGrp="1"/>
          </p:cNvSpPr>
          <p:nvPr>
            <p:ph idx="1"/>
          </p:nvPr>
        </p:nvSpPr>
        <p:spPr/>
        <p:txBody>
          <a:bodyPr/>
          <a:lstStyle/>
          <a:p>
            <a:pPr marL="0" indent="0">
              <a:buNone/>
            </a:pPr>
            <a:endParaRPr lang="en-US" dirty="0"/>
          </a:p>
          <a:p>
            <a:pPr marL="0" indent="0">
              <a:buNone/>
            </a:pPr>
            <a:endParaRPr lang="nl-NL" dirty="0"/>
          </a:p>
          <a:p>
            <a:pPr marL="457200" indent="-457200">
              <a:buAutoNum type="arabicPeriod"/>
            </a:pPr>
            <a:r>
              <a:rPr lang="nl-NL" dirty="0"/>
              <a:t>Wat draag je uit als docent via de tekstkeuzes die je maakt in de klas?</a:t>
            </a:r>
            <a:br>
              <a:rPr lang="nl-NL" dirty="0"/>
            </a:br>
            <a:endParaRPr lang="nl-NL" dirty="0"/>
          </a:p>
          <a:p>
            <a:pPr marL="457200" indent="-457200">
              <a:buAutoNum type="arabicPeriod"/>
            </a:pPr>
            <a:r>
              <a:rPr lang="nl-NL" dirty="0"/>
              <a:t>Hoe divers en inclusief is je repertoire als lezer?</a:t>
            </a:r>
            <a:br>
              <a:rPr lang="nl-NL" dirty="0"/>
            </a:br>
            <a:endParaRPr lang="nl-NL" dirty="0"/>
          </a:p>
          <a:p>
            <a:pPr marL="457200" indent="-457200">
              <a:buAutoNum type="arabicPeriod"/>
            </a:pPr>
            <a:r>
              <a:rPr lang="nl-NL" dirty="0"/>
              <a:t>Hoe divers en inclusief is de manier waarop je literaire teksten met leerlingen leest?</a:t>
            </a:r>
            <a:br>
              <a:rPr lang="nl-NL" dirty="0"/>
            </a:br>
            <a:endParaRPr lang="nl-NL" dirty="0"/>
          </a:p>
          <a:p>
            <a:pPr marL="457200" indent="-457200">
              <a:buAutoNum type="arabicPeriod"/>
            </a:pPr>
            <a:endParaRPr lang="nl-NL" dirty="0"/>
          </a:p>
          <a:p>
            <a:pPr marL="0" indent="0">
              <a:buNone/>
            </a:pPr>
            <a:r>
              <a:rPr lang="nl-NL" dirty="0"/>
              <a:t>(En overkoepelend, uiteraard: hoe belangrijk vind je dit, gegeven de context waarin je les geeft?)</a:t>
            </a:r>
          </a:p>
        </p:txBody>
      </p:sp>
    </p:spTree>
    <p:extLst>
      <p:ext uri="{BB962C8B-B14F-4D97-AF65-F5344CB8AC3E}">
        <p14:creationId xmlns:p14="http://schemas.microsoft.com/office/powerpoint/2010/main" val="39767925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Startvraag</a:t>
            </a:r>
            <a:endParaRPr lang="nl-NL" dirty="0"/>
          </a:p>
        </p:txBody>
      </p:sp>
      <p:sp>
        <p:nvSpPr>
          <p:cNvPr id="6" name="Content Placeholder 5"/>
          <p:cNvSpPr>
            <a:spLocks noGrp="1"/>
          </p:cNvSpPr>
          <p:nvPr>
            <p:ph idx="1"/>
          </p:nvPr>
        </p:nvSpPr>
        <p:spPr/>
        <p:txBody>
          <a:bodyPr/>
          <a:lstStyle/>
          <a:p>
            <a:pPr marL="0" indent="0">
              <a:buNone/>
            </a:pPr>
            <a:endParaRPr lang="en-US" dirty="0"/>
          </a:p>
          <a:p>
            <a:pPr marL="0" indent="0">
              <a:buNone/>
            </a:pPr>
            <a:r>
              <a:rPr lang="en-US" i="1" dirty="0" err="1"/>
              <a:t>Geef</a:t>
            </a:r>
            <a:r>
              <a:rPr lang="en-US" i="1" dirty="0"/>
              <a:t> in de chat </a:t>
            </a:r>
            <a:r>
              <a:rPr lang="en-US" i="1" dirty="0" err="1"/>
              <a:t>antwoord</a:t>
            </a:r>
            <a:r>
              <a:rPr lang="en-US" i="1" dirty="0"/>
              <a:t> op de </a:t>
            </a:r>
            <a:r>
              <a:rPr lang="en-US" i="1" dirty="0" err="1"/>
              <a:t>onderstaande</a:t>
            </a:r>
            <a:r>
              <a:rPr lang="en-US" i="1" dirty="0"/>
              <a:t> </a:t>
            </a:r>
            <a:r>
              <a:rPr lang="en-US" i="1" dirty="0" err="1"/>
              <a:t>vraag</a:t>
            </a:r>
            <a:r>
              <a:rPr lang="en-US" i="1" dirty="0"/>
              <a:t>:</a:t>
            </a:r>
          </a:p>
          <a:p>
            <a:pPr marL="0" indent="0">
              <a:buNone/>
            </a:pPr>
            <a:endParaRPr lang="en-US" dirty="0"/>
          </a:p>
          <a:p>
            <a:pPr marL="0" indent="0">
              <a:buNone/>
            </a:pPr>
            <a:endParaRPr lang="en-US" dirty="0"/>
          </a:p>
          <a:p>
            <a:pPr marL="0" indent="0">
              <a:buNone/>
            </a:pPr>
            <a:r>
              <a:rPr lang="en-US" b="1" dirty="0" err="1"/>
              <a:t>Stel</a:t>
            </a:r>
            <a:r>
              <a:rPr lang="en-US" b="1" dirty="0"/>
              <a:t>: </a:t>
            </a:r>
            <a:r>
              <a:rPr lang="en-US" b="1" dirty="0" err="1"/>
              <a:t>Een</a:t>
            </a:r>
            <a:r>
              <a:rPr lang="en-US" b="1" dirty="0"/>
              <a:t> </a:t>
            </a:r>
            <a:r>
              <a:rPr lang="en-US" b="1" dirty="0" err="1"/>
              <a:t>leerling</a:t>
            </a:r>
            <a:r>
              <a:rPr lang="en-US" b="1" dirty="0"/>
              <a:t> van 17 </a:t>
            </a:r>
            <a:r>
              <a:rPr lang="en-US" b="1" dirty="0" err="1"/>
              <a:t>jaar</a:t>
            </a:r>
            <a:r>
              <a:rPr lang="en-US" b="1" dirty="0"/>
              <a:t> (5 VWO of </a:t>
            </a:r>
            <a:r>
              <a:rPr lang="en-US" b="1" dirty="0" err="1"/>
              <a:t>derde</a:t>
            </a:r>
            <a:r>
              <a:rPr lang="en-US" b="1" dirty="0"/>
              <a:t> </a:t>
            </a:r>
            <a:r>
              <a:rPr lang="en-US" b="1" dirty="0" err="1"/>
              <a:t>graad</a:t>
            </a:r>
            <a:r>
              <a:rPr lang="en-US" b="1" dirty="0"/>
              <a:t> </a:t>
            </a:r>
            <a:r>
              <a:rPr lang="en-US" b="1" dirty="0" err="1"/>
              <a:t>Latijn-Moderne</a:t>
            </a:r>
            <a:r>
              <a:rPr lang="en-US" b="1" dirty="0"/>
              <a:t> Talen) </a:t>
            </a:r>
            <a:r>
              <a:rPr lang="en-US" b="1" dirty="0" err="1"/>
              <a:t>komt</a:t>
            </a:r>
            <a:r>
              <a:rPr lang="en-US" b="1" dirty="0"/>
              <a:t> </a:t>
            </a:r>
            <a:r>
              <a:rPr lang="en-US" b="1" dirty="0" err="1"/>
              <a:t>naar</a:t>
            </a:r>
            <a:r>
              <a:rPr lang="en-US" b="1" dirty="0"/>
              <a:t> u toe </a:t>
            </a:r>
            <a:r>
              <a:rPr lang="en-US" b="1" dirty="0" err="1"/>
              <a:t>en</a:t>
            </a:r>
            <a:r>
              <a:rPr lang="en-US" b="1" dirty="0"/>
              <a:t> </a:t>
            </a:r>
            <a:r>
              <a:rPr lang="en-US" b="1" dirty="0" err="1"/>
              <a:t>vraagt</a:t>
            </a:r>
            <a:r>
              <a:rPr lang="en-US" b="1" dirty="0"/>
              <a:t>: ‘Wat was </a:t>
            </a:r>
            <a:r>
              <a:rPr lang="en-US" b="1" dirty="0" err="1"/>
              <a:t>nou</a:t>
            </a:r>
            <a:r>
              <a:rPr lang="en-US" b="1" dirty="0"/>
              <a:t> het </a:t>
            </a:r>
            <a:r>
              <a:rPr lang="en-US" b="1" dirty="0" err="1"/>
              <a:t>laatste</a:t>
            </a:r>
            <a:r>
              <a:rPr lang="en-US" b="1" dirty="0"/>
              <a:t> </a:t>
            </a:r>
            <a:r>
              <a:rPr lang="en-US" b="1" dirty="0" err="1"/>
              <a:t>boek</a:t>
            </a:r>
            <a:r>
              <a:rPr lang="en-US" b="1" dirty="0"/>
              <a:t> </a:t>
            </a:r>
            <a:r>
              <a:rPr lang="en-US" b="1" dirty="0" err="1"/>
              <a:t>dat</a:t>
            </a:r>
            <a:r>
              <a:rPr lang="en-US" b="1" dirty="0"/>
              <a:t> u las </a:t>
            </a:r>
            <a:r>
              <a:rPr lang="en-US" b="1" dirty="0" err="1"/>
              <a:t>waarvan</a:t>
            </a:r>
            <a:r>
              <a:rPr lang="en-US" b="1" dirty="0"/>
              <a:t> u </a:t>
            </a:r>
            <a:r>
              <a:rPr lang="en-US" b="1" dirty="0" err="1"/>
              <a:t>dacht</a:t>
            </a:r>
            <a:r>
              <a:rPr lang="en-US" b="1" dirty="0"/>
              <a:t>: </a:t>
            </a:r>
            <a:r>
              <a:rPr lang="en-US" b="1" i="1" dirty="0" err="1"/>
              <a:t>dit</a:t>
            </a:r>
            <a:r>
              <a:rPr lang="en-US" b="1" i="1" dirty="0"/>
              <a:t> </a:t>
            </a:r>
            <a:r>
              <a:rPr lang="en-US" b="1" dirty="0" err="1"/>
              <a:t>gaan</a:t>
            </a:r>
            <a:r>
              <a:rPr lang="en-US" b="1" dirty="0"/>
              <a:t> </a:t>
            </a:r>
            <a:r>
              <a:rPr lang="en-US" b="1" dirty="0" err="1"/>
              <a:t>veel</a:t>
            </a:r>
            <a:r>
              <a:rPr lang="en-US" b="1" dirty="0"/>
              <a:t> </a:t>
            </a:r>
            <a:r>
              <a:rPr lang="en-US" b="1" dirty="0" err="1"/>
              <a:t>leerlingen</a:t>
            </a:r>
            <a:r>
              <a:rPr lang="en-US" b="1" dirty="0"/>
              <a:t> </a:t>
            </a:r>
            <a:r>
              <a:rPr lang="en-US" b="1" dirty="0" err="1"/>
              <a:t>uit</a:t>
            </a:r>
            <a:r>
              <a:rPr lang="en-US" b="1" dirty="0"/>
              <a:t> </a:t>
            </a:r>
            <a:r>
              <a:rPr lang="en-US" b="1" dirty="0" err="1"/>
              <a:t>onze</a:t>
            </a:r>
            <a:r>
              <a:rPr lang="en-US" b="1" dirty="0"/>
              <a:t> </a:t>
            </a:r>
            <a:r>
              <a:rPr lang="en-US" b="1" dirty="0" err="1"/>
              <a:t>klas</a:t>
            </a:r>
            <a:r>
              <a:rPr lang="en-US" b="1" dirty="0"/>
              <a:t> </a:t>
            </a:r>
            <a:r>
              <a:rPr lang="en-US" b="1" dirty="0" err="1"/>
              <a:t>echt</a:t>
            </a:r>
            <a:r>
              <a:rPr lang="en-US" b="1" dirty="0"/>
              <a:t> </a:t>
            </a:r>
            <a:r>
              <a:rPr lang="en-US" b="1" dirty="0" err="1"/>
              <a:t>gaaf</a:t>
            </a:r>
            <a:r>
              <a:rPr lang="en-US" b="1" dirty="0"/>
              <a:t> </a:t>
            </a:r>
            <a:r>
              <a:rPr lang="en-US" b="1" dirty="0" err="1"/>
              <a:t>vinden</a:t>
            </a:r>
            <a:r>
              <a:rPr lang="en-US" b="1" dirty="0"/>
              <a:t>?’. Welk (</a:t>
            </a:r>
            <a:r>
              <a:rPr lang="en-US" b="1" dirty="0" err="1"/>
              <a:t>Nederlandstalige</a:t>
            </a:r>
            <a:r>
              <a:rPr lang="en-US" b="1" dirty="0"/>
              <a:t>) </a:t>
            </a:r>
            <a:r>
              <a:rPr lang="en-US" b="1" dirty="0" err="1"/>
              <a:t>boek</a:t>
            </a:r>
            <a:r>
              <a:rPr lang="en-US" b="1" dirty="0"/>
              <a:t> </a:t>
            </a:r>
            <a:r>
              <a:rPr lang="en-US" b="1" dirty="0" err="1"/>
              <a:t>zou</a:t>
            </a:r>
            <a:r>
              <a:rPr lang="en-US" b="1" dirty="0"/>
              <a:t> u dan </a:t>
            </a:r>
            <a:r>
              <a:rPr lang="en-US" b="1" dirty="0" err="1"/>
              <a:t>noemen</a:t>
            </a:r>
            <a:r>
              <a:rPr lang="en-US" b="1" dirty="0"/>
              <a:t>? (</a:t>
            </a:r>
            <a:r>
              <a:rPr lang="en-US" b="1" dirty="0" err="1"/>
              <a:t>Titel</a:t>
            </a:r>
            <a:r>
              <a:rPr lang="en-US" b="1" dirty="0"/>
              <a:t> + auteur)</a:t>
            </a:r>
          </a:p>
        </p:txBody>
      </p:sp>
    </p:spTree>
    <p:extLst>
      <p:ext uri="{BB962C8B-B14F-4D97-AF65-F5344CB8AC3E}">
        <p14:creationId xmlns:p14="http://schemas.microsoft.com/office/powerpoint/2010/main" val="5668666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0519-144B-41EE-847F-9260741A5848}"/>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F882BB4D-3ADB-4651-B331-9719ACCAA7A1}"/>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C176D807-487E-4FED-A23C-566FDB4620E4}"/>
              </a:ext>
            </a:extLst>
          </p:cNvPr>
          <p:cNvPicPr>
            <a:picLocks noChangeAspect="1"/>
          </p:cNvPicPr>
          <p:nvPr/>
        </p:nvPicPr>
        <p:blipFill>
          <a:blip r:embed="rId2"/>
          <a:stretch>
            <a:fillRect/>
          </a:stretch>
        </p:blipFill>
        <p:spPr>
          <a:xfrm>
            <a:off x="2438247" y="268288"/>
            <a:ext cx="8128306" cy="8296033"/>
          </a:xfrm>
          <a:prstGeom prst="rect">
            <a:avLst/>
          </a:prstGeom>
        </p:spPr>
      </p:pic>
    </p:spTree>
    <p:extLst>
      <p:ext uri="{BB962C8B-B14F-4D97-AF65-F5344CB8AC3E}">
        <p14:creationId xmlns:p14="http://schemas.microsoft.com/office/powerpoint/2010/main" val="41088667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2A64-1CE1-442E-90FB-9FF9205D7987}"/>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056F15D1-C5FC-41C4-B86E-4B3FD5120B18}"/>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7CE35875-60EE-4C57-856F-D4F0E3DA3A70}"/>
              </a:ext>
            </a:extLst>
          </p:cNvPr>
          <p:cNvPicPr>
            <a:picLocks noChangeAspect="1"/>
          </p:cNvPicPr>
          <p:nvPr/>
        </p:nvPicPr>
        <p:blipFill>
          <a:blip r:embed="rId2"/>
          <a:stretch>
            <a:fillRect/>
          </a:stretch>
        </p:blipFill>
        <p:spPr>
          <a:xfrm>
            <a:off x="3406056" y="473016"/>
            <a:ext cx="6552722" cy="7572602"/>
          </a:xfrm>
          <a:prstGeom prst="rect">
            <a:avLst/>
          </a:prstGeom>
        </p:spPr>
      </p:pic>
    </p:spTree>
    <p:extLst>
      <p:ext uri="{BB962C8B-B14F-4D97-AF65-F5344CB8AC3E}">
        <p14:creationId xmlns:p14="http://schemas.microsoft.com/office/powerpoint/2010/main" val="29802952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3A8F-6D8F-4B8E-821F-20A6B3C52E04}"/>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42866AC5-E0EE-4B2E-9011-A6768D8880CE}"/>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2E83DA89-791B-4C28-A056-35786C80444F}"/>
              </a:ext>
            </a:extLst>
          </p:cNvPr>
          <p:cNvPicPr>
            <a:picLocks noChangeAspect="1"/>
          </p:cNvPicPr>
          <p:nvPr/>
        </p:nvPicPr>
        <p:blipFill>
          <a:blip r:embed="rId2"/>
          <a:stretch>
            <a:fillRect/>
          </a:stretch>
        </p:blipFill>
        <p:spPr>
          <a:xfrm>
            <a:off x="2397944" y="1132384"/>
            <a:ext cx="8606088" cy="6434204"/>
          </a:xfrm>
          <a:prstGeom prst="rect">
            <a:avLst/>
          </a:prstGeom>
        </p:spPr>
      </p:pic>
    </p:spTree>
    <p:extLst>
      <p:ext uri="{BB962C8B-B14F-4D97-AF65-F5344CB8AC3E}">
        <p14:creationId xmlns:p14="http://schemas.microsoft.com/office/powerpoint/2010/main" val="4144796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B126-D183-4F56-8C49-6C466CAAC90A}"/>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5A6071DB-2F8B-477A-A171-DC1141F28AC6}"/>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F7A482FE-1438-4D45-BA17-93DB092D26A8}"/>
              </a:ext>
            </a:extLst>
          </p:cNvPr>
          <p:cNvPicPr>
            <a:picLocks noChangeAspect="1"/>
          </p:cNvPicPr>
          <p:nvPr/>
        </p:nvPicPr>
        <p:blipFill>
          <a:blip r:embed="rId2"/>
          <a:stretch>
            <a:fillRect/>
          </a:stretch>
        </p:blipFill>
        <p:spPr>
          <a:xfrm>
            <a:off x="1749872" y="882452"/>
            <a:ext cx="8970288" cy="6839148"/>
          </a:xfrm>
          <a:prstGeom prst="rect">
            <a:avLst/>
          </a:prstGeom>
        </p:spPr>
      </p:pic>
    </p:spTree>
    <p:extLst>
      <p:ext uri="{BB962C8B-B14F-4D97-AF65-F5344CB8AC3E}">
        <p14:creationId xmlns:p14="http://schemas.microsoft.com/office/powerpoint/2010/main" val="9609834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 </a:t>
            </a:r>
            <a:r>
              <a:rPr lang="en-US" i="1" dirty="0" err="1"/>
              <a:t>praktijk</a:t>
            </a:r>
            <a:r>
              <a:rPr lang="en-US" i="1" dirty="0"/>
              <a:t> van de </a:t>
            </a:r>
            <a:r>
              <a:rPr lang="en-US" i="1" dirty="0" err="1"/>
              <a:t>leeslijst</a:t>
            </a:r>
            <a:r>
              <a:rPr lang="en-US" dirty="0"/>
              <a:t> (2019): </a:t>
            </a:r>
            <a:r>
              <a:rPr lang="en-US" dirty="0" err="1"/>
              <a:t>enquête</a:t>
            </a:r>
            <a:r>
              <a:rPr lang="en-US" dirty="0"/>
              <a:t> </a:t>
            </a:r>
            <a:r>
              <a:rPr lang="en-US" dirty="0" err="1"/>
              <a:t>onder</a:t>
            </a:r>
            <a:r>
              <a:rPr lang="en-US" dirty="0"/>
              <a:t> 1616 </a:t>
            </a:r>
            <a:r>
              <a:rPr lang="en-US" dirty="0" err="1"/>
              <a:t>examenleerlingen</a:t>
            </a:r>
            <a:r>
              <a:rPr lang="en-US" dirty="0"/>
              <a:t> </a:t>
            </a:r>
            <a:r>
              <a:rPr lang="en-US" dirty="0" err="1"/>
              <a:t>havo</a:t>
            </a:r>
            <a:r>
              <a:rPr lang="en-US" dirty="0"/>
              <a:t>/</a:t>
            </a:r>
            <a:r>
              <a:rPr lang="en-US" dirty="0" err="1"/>
              <a:t>vwo</a:t>
            </a:r>
            <a:endParaRPr lang="nl-NL" i="1" dirty="0"/>
          </a:p>
        </p:txBody>
      </p:sp>
      <p:sp>
        <p:nvSpPr>
          <p:cNvPr id="3" name="Content Placeholder 2"/>
          <p:cNvSpPr>
            <a:spLocks noGrp="1"/>
          </p:cNvSpPr>
          <p:nvPr>
            <p:ph idx="1"/>
          </p:nvPr>
        </p:nvSpPr>
        <p:spPr/>
        <p:txBody>
          <a:bodyPr/>
          <a:lstStyle/>
          <a:p>
            <a:pPr marL="0" indent="0">
              <a:buNone/>
            </a:pPr>
            <a:r>
              <a:rPr lang="en-US" b="1" dirty="0" err="1"/>
              <a:t>Totaal</a:t>
            </a:r>
            <a:r>
              <a:rPr lang="en-US" b="1" dirty="0"/>
              <a:t> </a:t>
            </a:r>
            <a:r>
              <a:rPr lang="en-US" b="1" dirty="0" err="1"/>
              <a:t>aantal</a:t>
            </a:r>
            <a:r>
              <a:rPr lang="en-US" b="1" dirty="0"/>
              <a:t> </a:t>
            </a:r>
            <a:r>
              <a:rPr lang="en-US" b="1" dirty="0" err="1"/>
              <a:t>gelezen</a:t>
            </a:r>
            <a:r>
              <a:rPr lang="en-US" b="1" dirty="0"/>
              <a:t> auteurs: 726 (</a:t>
            </a:r>
            <a:r>
              <a:rPr lang="en-US" b="1" dirty="0" err="1"/>
              <a:t>exclusief</a:t>
            </a:r>
            <a:r>
              <a:rPr lang="en-US" b="1" dirty="0"/>
              <a:t> ‘</a:t>
            </a:r>
            <a:r>
              <a:rPr lang="en-US" b="1" dirty="0" err="1"/>
              <a:t>anoniem</a:t>
            </a:r>
            <a:r>
              <a:rPr lang="en-US" b="1" dirty="0"/>
              <a:t>’)</a:t>
            </a:r>
            <a:br>
              <a:rPr lang="en-US" b="1" dirty="0"/>
            </a:br>
            <a:r>
              <a:rPr lang="en-US" b="1" dirty="0" err="1"/>
              <a:t>Totaal</a:t>
            </a:r>
            <a:r>
              <a:rPr lang="en-US" b="1" dirty="0"/>
              <a:t> </a:t>
            </a:r>
            <a:r>
              <a:rPr lang="en-US" b="1" dirty="0" err="1"/>
              <a:t>aantal</a:t>
            </a:r>
            <a:r>
              <a:rPr lang="en-US" b="1" dirty="0"/>
              <a:t> </a:t>
            </a:r>
            <a:r>
              <a:rPr lang="en-US" b="1" dirty="0" err="1"/>
              <a:t>gelezen</a:t>
            </a:r>
            <a:r>
              <a:rPr lang="en-US" b="1" dirty="0"/>
              <a:t> </a:t>
            </a:r>
            <a:r>
              <a:rPr lang="en-US" b="1" dirty="0" err="1"/>
              <a:t>boektitels</a:t>
            </a:r>
            <a:r>
              <a:rPr lang="en-US" b="1" dirty="0"/>
              <a:t>: 1642 (</a:t>
            </a:r>
            <a:r>
              <a:rPr lang="en-US" b="1" dirty="0" err="1"/>
              <a:t>exclusief</a:t>
            </a:r>
            <a:r>
              <a:rPr lang="en-US" b="1" dirty="0"/>
              <a:t> ‘</a:t>
            </a:r>
            <a:r>
              <a:rPr lang="en-US" b="1" dirty="0" err="1"/>
              <a:t>verhalenbundel</a:t>
            </a:r>
            <a:r>
              <a:rPr lang="en-US" b="1" dirty="0"/>
              <a:t>’ </a:t>
            </a:r>
            <a:r>
              <a:rPr lang="en-US" b="1" dirty="0" err="1"/>
              <a:t>e.d.</a:t>
            </a:r>
            <a:r>
              <a:rPr lang="en-US" b="1" dirty="0"/>
              <a:t>)</a:t>
            </a:r>
          </a:p>
          <a:p>
            <a:pPr marL="0" indent="0">
              <a:buNone/>
            </a:pPr>
            <a:endParaRPr lang="en-US" dirty="0"/>
          </a:p>
          <a:p>
            <a:pPr>
              <a:buFontTx/>
              <a:buChar char="-"/>
            </a:pPr>
            <a:r>
              <a:rPr lang="en-US" i="1" dirty="0"/>
              <a:t>Gender</a:t>
            </a:r>
            <a:r>
              <a:rPr lang="en-US" dirty="0"/>
              <a:t>: 38,7% </a:t>
            </a:r>
            <a:r>
              <a:rPr lang="en-US" dirty="0" err="1"/>
              <a:t>vrouw</a:t>
            </a:r>
            <a:r>
              <a:rPr lang="en-US" dirty="0"/>
              <a:t> van de 726 auteurs, 23,7% op het </a:t>
            </a:r>
            <a:r>
              <a:rPr lang="en-US" dirty="0" err="1"/>
              <a:t>totaal</a:t>
            </a:r>
            <a:r>
              <a:rPr lang="en-US" dirty="0"/>
              <a:t> </a:t>
            </a:r>
            <a:r>
              <a:rPr lang="en-US" dirty="0" err="1"/>
              <a:t>gelezen</a:t>
            </a:r>
            <a:r>
              <a:rPr lang="en-US" dirty="0"/>
              <a:t> </a:t>
            </a:r>
            <a:r>
              <a:rPr lang="en-US" dirty="0" err="1"/>
              <a:t>titels</a:t>
            </a:r>
            <a:endParaRPr lang="en-US" dirty="0"/>
          </a:p>
          <a:p>
            <a:pPr>
              <a:buFontTx/>
              <a:buChar char="-"/>
            </a:pPr>
            <a:r>
              <a:rPr lang="en-US" i="1" dirty="0" err="1"/>
              <a:t>Etniciteit</a:t>
            </a:r>
            <a:r>
              <a:rPr lang="en-US" dirty="0"/>
              <a:t>: 5,8% </a:t>
            </a:r>
            <a:r>
              <a:rPr lang="en-US" dirty="0" err="1"/>
              <a:t>niet</a:t>
            </a:r>
            <a:r>
              <a:rPr lang="en-US" dirty="0"/>
              <a:t>-westers van de 726 auteurs, 4,1% op het </a:t>
            </a:r>
            <a:r>
              <a:rPr lang="en-US" dirty="0" err="1"/>
              <a:t>totaal</a:t>
            </a:r>
            <a:r>
              <a:rPr lang="en-US" dirty="0"/>
              <a:t> </a:t>
            </a:r>
            <a:r>
              <a:rPr lang="en-US" dirty="0" err="1"/>
              <a:t>gelezen</a:t>
            </a:r>
            <a:r>
              <a:rPr lang="en-US" dirty="0"/>
              <a:t> </a:t>
            </a:r>
            <a:r>
              <a:rPr lang="en-US" dirty="0" err="1"/>
              <a:t>titels</a:t>
            </a:r>
            <a:endParaRPr lang="en-US" dirty="0"/>
          </a:p>
          <a:p>
            <a:pPr>
              <a:buFontTx/>
              <a:buChar char="-"/>
            </a:pPr>
            <a:r>
              <a:rPr lang="en-US" i="1" dirty="0" err="1"/>
              <a:t>Nederlands</a:t>
            </a:r>
            <a:r>
              <a:rPr lang="en-US" i="1" dirty="0"/>
              <a:t> versus </a:t>
            </a:r>
            <a:r>
              <a:rPr lang="en-US" i="1" dirty="0" err="1"/>
              <a:t>Vlaams</a:t>
            </a:r>
            <a:r>
              <a:rPr lang="en-US" dirty="0"/>
              <a:t>: 7,0% </a:t>
            </a:r>
            <a:r>
              <a:rPr lang="en-US" dirty="0" err="1"/>
              <a:t>Vlaamse</a:t>
            </a:r>
            <a:r>
              <a:rPr lang="en-US" dirty="0"/>
              <a:t> auteurs op het </a:t>
            </a:r>
            <a:r>
              <a:rPr lang="en-US" dirty="0" err="1"/>
              <a:t>totaal</a:t>
            </a:r>
            <a:r>
              <a:rPr lang="en-US" dirty="0"/>
              <a:t> </a:t>
            </a:r>
            <a:r>
              <a:rPr lang="en-US" dirty="0" err="1"/>
              <a:t>gelezen</a:t>
            </a:r>
            <a:r>
              <a:rPr lang="en-US" dirty="0"/>
              <a:t> </a:t>
            </a:r>
            <a:r>
              <a:rPr lang="en-US" dirty="0" err="1"/>
              <a:t>titels</a:t>
            </a:r>
            <a:endParaRPr lang="en-US" dirty="0"/>
          </a:p>
        </p:txBody>
      </p:sp>
    </p:spTree>
    <p:extLst>
      <p:ext uri="{BB962C8B-B14F-4D97-AF65-F5344CB8AC3E}">
        <p14:creationId xmlns:p14="http://schemas.microsoft.com/office/powerpoint/2010/main" val="1898395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0C36-1D9B-467E-9B57-4855086B2C9D}"/>
              </a:ext>
            </a:extLst>
          </p:cNvPr>
          <p:cNvSpPr>
            <a:spLocks noGrp="1"/>
          </p:cNvSpPr>
          <p:nvPr>
            <p:ph type="title"/>
          </p:nvPr>
        </p:nvSpPr>
        <p:spPr/>
        <p:txBody>
          <a:bodyPr/>
          <a:lstStyle/>
          <a:p>
            <a:r>
              <a:rPr lang="en-US" dirty="0"/>
              <a:t>Er is </a:t>
            </a:r>
            <a:r>
              <a:rPr lang="en-US" dirty="0" err="1"/>
              <a:t>dus</a:t>
            </a:r>
            <a:r>
              <a:rPr lang="en-US" dirty="0"/>
              <a:t> </a:t>
            </a:r>
            <a:r>
              <a:rPr lang="en-US" dirty="0" err="1"/>
              <a:t>een</a:t>
            </a:r>
            <a:r>
              <a:rPr lang="en-US" dirty="0"/>
              <a:t> </a:t>
            </a:r>
            <a:r>
              <a:rPr lang="en-US" dirty="0" err="1"/>
              <a:t>probleem</a:t>
            </a:r>
            <a:r>
              <a:rPr lang="en-US" dirty="0"/>
              <a:t>…</a:t>
            </a:r>
            <a:endParaRPr lang="nl-NL" dirty="0"/>
          </a:p>
        </p:txBody>
      </p:sp>
      <p:sp>
        <p:nvSpPr>
          <p:cNvPr id="3" name="Content Placeholder 2">
            <a:extLst>
              <a:ext uri="{FF2B5EF4-FFF2-40B4-BE49-F238E27FC236}">
                <a16:creationId xmlns:a16="http://schemas.microsoft.com/office/drawing/2014/main" id="{FE5207DB-35E3-4CDB-88D8-177B2AA46798}"/>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8B18E400-E586-48CB-8D29-4463DED5A591}"/>
              </a:ext>
            </a:extLst>
          </p:cNvPr>
          <p:cNvPicPr>
            <a:picLocks noChangeAspect="1"/>
          </p:cNvPicPr>
          <p:nvPr/>
        </p:nvPicPr>
        <p:blipFill>
          <a:blip r:embed="rId2"/>
          <a:stretch>
            <a:fillRect/>
          </a:stretch>
        </p:blipFill>
        <p:spPr>
          <a:xfrm>
            <a:off x="0" y="3306054"/>
            <a:ext cx="13004800" cy="3141492"/>
          </a:xfrm>
          <a:prstGeom prst="rect">
            <a:avLst/>
          </a:prstGeom>
        </p:spPr>
      </p:pic>
    </p:spTree>
    <p:extLst>
      <p:ext uri="{BB962C8B-B14F-4D97-AF65-F5344CB8AC3E}">
        <p14:creationId xmlns:p14="http://schemas.microsoft.com/office/powerpoint/2010/main" val="879606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052A-7F45-465D-B021-14CBA2E8E4FF}"/>
              </a:ext>
            </a:extLst>
          </p:cNvPr>
          <p:cNvSpPr>
            <a:spLocks noGrp="1"/>
          </p:cNvSpPr>
          <p:nvPr>
            <p:ph type="title"/>
          </p:nvPr>
        </p:nvSpPr>
        <p:spPr/>
        <p:txBody>
          <a:bodyPr/>
          <a:lstStyle/>
          <a:p>
            <a:r>
              <a:rPr lang="en-US" dirty="0" err="1"/>
              <a:t>Waarom</a:t>
            </a:r>
            <a:r>
              <a:rPr lang="en-US" dirty="0"/>
              <a:t> </a:t>
            </a:r>
            <a:r>
              <a:rPr lang="en-US" dirty="0" err="1"/>
              <a:t>moet</a:t>
            </a:r>
            <a:r>
              <a:rPr lang="en-US" dirty="0"/>
              <a:t> dan </a:t>
            </a:r>
            <a:r>
              <a:rPr lang="en-US" dirty="0" err="1"/>
              <a:t>dan</a:t>
            </a:r>
            <a:r>
              <a:rPr lang="en-US" dirty="0"/>
              <a:t>, ‘</a:t>
            </a:r>
            <a:r>
              <a:rPr lang="en-US" dirty="0" err="1"/>
              <a:t>diverser</a:t>
            </a:r>
            <a:r>
              <a:rPr lang="en-US" dirty="0"/>
              <a:t>’ </a:t>
            </a:r>
            <a:r>
              <a:rPr lang="en-US" dirty="0" err="1"/>
              <a:t>lezen</a:t>
            </a:r>
            <a:r>
              <a:rPr lang="en-US" dirty="0"/>
              <a:t>?</a:t>
            </a:r>
            <a:endParaRPr lang="nl-NL" dirty="0"/>
          </a:p>
        </p:txBody>
      </p:sp>
      <p:sp>
        <p:nvSpPr>
          <p:cNvPr id="3" name="Content Placeholder 2">
            <a:extLst>
              <a:ext uri="{FF2B5EF4-FFF2-40B4-BE49-F238E27FC236}">
                <a16:creationId xmlns:a16="http://schemas.microsoft.com/office/drawing/2014/main" id="{35533622-7F5E-4D63-A8D7-D8C9EB3280A1}"/>
              </a:ext>
            </a:extLst>
          </p:cNvPr>
          <p:cNvSpPr>
            <a:spLocks noGrp="1"/>
          </p:cNvSpPr>
          <p:nvPr>
            <p:ph idx="1"/>
          </p:nvPr>
        </p:nvSpPr>
        <p:spPr/>
        <p:txBody>
          <a:bodyPr/>
          <a:lstStyle/>
          <a:p>
            <a:r>
              <a:rPr lang="en-US" dirty="0" err="1"/>
              <a:t>Literatuur</a:t>
            </a:r>
            <a:r>
              <a:rPr lang="en-US" dirty="0"/>
              <a:t> </a:t>
            </a:r>
            <a:r>
              <a:rPr lang="en-US" dirty="0" err="1"/>
              <a:t>als</a:t>
            </a:r>
            <a:r>
              <a:rPr lang="en-US" dirty="0"/>
              <a:t> </a:t>
            </a:r>
            <a:r>
              <a:rPr lang="en-US" i="1" dirty="0"/>
              <a:t>mirror </a:t>
            </a:r>
            <a:r>
              <a:rPr lang="en-US" dirty="0" err="1"/>
              <a:t>en</a:t>
            </a:r>
            <a:r>
              <a:rPr lang="en-US" dirty="0"/>
              <a:t> </a:t>
            </a:r>
            <a:r>
              <a:rPr lang="en-US" i="1" dirty="0"/>
              <a:t>window </a:t>
            </a:r>
            <a:r>
              <a:rPr lang="en-US" dirty="0"/>
              <a:t>(Rudine Sims Bishop; Lee </a:t>
            </a:r>
            <a:r>
              <a:rPr lang="en-US" dirty="0" err="1"/>
              <a:t>Galda</a:t>
            </a:r>
            <a:r>
              <a:rPr lang="en-US" dirty="0"/>
              <a:t>)</a:t>
            </a:r>
            <a:endParaRPr lang="nl-NL" dirty="0"/>
          </a:p>
        </p:txBody>
      </p:sp>
      <p:pic>
        <p:nvPicPr>
          <p:cNvPr id="4" name="Picture 3" descr="St. Kate&amp;#39;s faculty Sarah Park Dahlen provokes hard look at diversity in children&amp;#39;s  book characters using infographic | St. Catherine University">
            <a:extLst>
              <a:ext uri="{FF2B5EF4-FFF2-40B4-BE49-F238E27FC236}">
                <a16:creationId xmlns:a16="http://schemas.microsoft.com/office/drawing/2014/main" id="{4859BB17-36BB-4748-8E74-ECB13F4314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7904" y="2814464"/>
            <a:ext cx="8928992" cy="5974432"/>
          </a:xfrm>
          <a:prstGeom prst="rect">
            <a:avLst/>
          </a:prstGeom>
          <a:noFill/>
          <a:ln>
            <a:noFill/>
          </a:ln>
        </p:spPr>
      </p:pic>
    </p:spTree>
    <p:extLst>
      <p:ext uri="{BB962C8B-B14F-4D97-AF65-F5344CB8AC3E}">
        <p14:creationId xmlns:p14="http://schemas.microsoft.com/office/powerpoint/2010/main" val="88609440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pening dia's">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0089B9"/>
      </a:hlink>
      <a:folHlink>
        <a:srgbClr val="0089B9"/>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txDef>
      <a:spPr bwMode="auto">
        <a:noFill/>
        <a:ln w="12700">
          <a:noFill/>
          <a:miter lim="800000"/>
          <a:headEnd/>
          <a:tailEnd/>
        </a:ln>
      </a:spPr>
      <a:bodyPr vert="horz" wrap="square" lIns="50800" tIns="50800" rIns="50800" bIns="5080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100" b="0" i="0" u="none" strike="noStrike" kern="0" cap="none" spc="0" normalizeH="0" baseline="0" noProof="0" dirty="0" smtClean="0">
            <a:ln>
              <a:noFill/>
            </a:ln>
            <a:effectLst/>
            <a:uLnTx/>
            <a:uFillTx/>
            <a:latin typeface="+mn-lt"/>
            <a:ea typeface="+mn-ea"/>
            <a:cs typeface="+mn-cs"/>
            <a:sym typeface="Kievit-Book" charset="0"/>
          </a:defRPr>
        </a:defPPr>
      </a:lstStyle>
    </a:txDef>
  </a:objectDefaults>
  <a:extraClrSchemeLst>
    <a:extraClrScheme>
      <a:clrScheme name="Opening al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sis pagina">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BE311A"/>
      </a:hlink>
      <a:folHlink>
        <a:srgbClr val="BE311A"/>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objectDefaults>
  <a:extraClrSchemeLst>
    <a:extraClrScheme>
      <a:clrScheme name="Basis 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9747542DD136449C98BBDD35910B58" ma:contentTypeVersion="13" ma:contentTypeDescription="Een nieuw document maken." ma:contentTypeScope="" ma:versionID="0429918f78cb84abcaecf7888f2a90e6">
  <xsd:schema xmlns:xsd="http://www.w3.org/2001/XMLSchema" xmlns:xs="http://www.w3.org/2001/XMLSchema" xmlns:p="http://schemas.microsoft.com/office/2006/metadata/properties" xmlns:ns2="6fd4c8b2-fdf6-4dc7-93e9-eff12fc55e0b" xmlns:ns3="40379279-c79c-4458-a674-b66baf0d93fe" targetNamespace="http://schemas.microsoft.com/office/2006/metadata/properties" ma:root="true" ma:fieldsID="9a4b9b517d9b4aa288590062cfa691f6" ns2:_="" ns3:_="">
    <xsd:import namespace="6fd4c8b2-fdf6-4dc7-93e9-eff12fc55e0b"/>
    <xsd:import namespace="40379279-c79c-4458-a674-b66baf0d93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4c8b2-fdf6-4dc7-93e9-eff12fc55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379279-c79c-4458-a674-b66baf0d93fe"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AE4E35-B85D-4B74-B44F-6C84A84E095A}"/>
</file>

<file path=customXml/itemProps2.xml><?xml version="1.0" encoding="utf-8"?>
<ds:datastoreItem xmlns:ds="http://schemas.openxmlformats.org/officeDocument/2006/customXml" ds:itemID="{E5A780D6-7C86-4934-AE69-641C76D0534F}"/>
</file>

<file path=customXml/itemProps3.xml><?xml version="1.0" encoding="utf-8"?>
<ds:datastoreItem xmlns:ds="http://schemas.openxmlformats.org/officeDocument/2006/customXml" ds:itemID="{607521A8-D3DB-4409-B616-0267EDBB697F}"/>
</file>

<file path=docProps/app.xml><?xml version="1.0" encoding="utf-8"?>
<Properties xmlns="http://schemas.openxmlformats.org/officeDocument/2006/extended-properties" xmlns:vt="http://schemas.openxmlformats.org/officeDocument/2006/docPropsVTypes">
  <TotalTime>0</TotalTime>
  <Pages>0</Pages>
  <Words>593</Words>
  <Characters>0</Characters>
  <Application>Microsoft Office PowerPoint</Application>
  <PresentationFormat>Custom</PresentationFormat>
  <Lines>0</Lines>
  <Paragraphs>62</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American Typewriter</vt:lpstr>
      <vt:lpstr>Arial</vt:lpstr>
      <vt:lpstr>Calibri</vt:lpstr>
      <vt:lpstr>Kievit-Book</vt:lpstr>
      <vt:lpstr>Kievit-Medium</vt:lpstr>
      <vt:lpstr>Lucida Grande</vt:lpstr>
      <vt:lpstr>Opening dia's</vt:lpstr>
      <vt:lpstr>Basis pagina</vt:lpstr>
      <vt:lpstr>Hoe divers en inclusief is jouw literatuuronderwijs?  Dag van de Literatuurkritiek, 28 oktober 2021</vt:lpstr>
      <vt:lpstr>Startvraag</vt:lpstr>
      <vt:lpstr>PowerPoint Presentation</vt:lpstr>
      <vt:lpstr>PowerPoint Presentation</vt:lpstr>
      <vt:lpstr>PowerPoint Presentation</vt:lpstr>
      <vt:lpstr>PowerPoint Presentation</vt:lpstr>
      <vt:lpstr>De praktijk van de leeslijst (2019): enquête onder 1616 examenleerlingen havo/vwo</vt:lpstr>
      <vt:lpstr>Er is dus een probleem…</vt:lpstr>
      <vt:lpstr>Waarom moet dan dan, ‘diverser’ lezen?</vt:lpstr>
      <vt:lpstr>NRC, 7 maart 2021</vt:lpstr>
      <vt:lpstr>Quota?</vt:lpstr>
      <vt:lpstr>Introspectie: wat straal je (al dan niet bewust) uit voor de klas via…</vt:lpstr>
      <vt:lpstr>Kleine quiz</vt:lpstr>
      <vt:lpstr>Repertoirekennis als sleutel</vt:lpstr>
      <vt:lpstr>Tekstbespreking: welke focus kies je?</vt:lpstr>
      <vt:lpstr>Het personage Truus Coster uit De aanslag (1982)</vt:lpstr>
      <vt:lpstr>Uit De aanslag (1982, hoofdstuk 3)</vt:lpstr>
      <vt:lpstr>Drie samenvattende reflectievragen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Radboud University Nijmegen</dc:title>
  <dc:creator>Jeroen</dc:creator>
  <cp:lastModifiedBy>reviewer</cp:lastModifiedBy>
  <cp:revision>367</cp:revision>
  <dcterms:created xsi:type="dcterms:W3CDTF">2010-10-05T13:34:04Z</dcterms:created>
  <dcterms:modified xsi:type="dcterms:W3CDTF">2021-10-27T14:28:28Z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0x010100069747542DD136449C98BBDD35910B58</vt:lpwstr>
  </property>
</Properties>
</file>